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90" r:id="rId4"/>
    <p:sldMasterId id="2147483774" r:id="rId5"/>
    <p:sldMasterId id="2147483760" r:id="rId6"/>
    <p:sldMasterId id="2147483791" r:id="rId7"/>
  </p:sldMasterIdLst>
  <p:notesMasterIdLst>
    <p:notesMasterId r:id="rId22"/>
  </p:notesMasterIdLst>
  <p:sldIdLst>
    <p:sldId id="403" r:id="rId8"/>
    <p:sldId id="428" r:id="rId9"/>
    <p:sldId id="429" r:id="rId10"/>
    <p:sldId id="432" r:id="rId11"/>
    <p:sldId id="259" r:id="rId12"/>
    <p:sldId id="260" r:id="rId13"/>
    <p:sldId id="261" r:id="rId14"/>
    <p:sldId id="430" r:id="rId15"/>
    <p:sldId id="263" r:id="rId16"/>
    <p:sldId id="265" r:id="rId17"/>
    <p:sldId id="264" r:id="rId18"/>
    <p:sldId id="431" r:id="rId19"/>
    <p:sldId id="433" r:id="rId20"/>
    <p:sldId id="267" r:id="rId21"/>
  </p:sldIdLst>
  <p:sldSz cx="12192000" cy="6858000"/>
  <p:notesSz cx="6858000" cy="9144000"/>
  <p:embeddedFontLst>
    <p:embeddedFont>
      <p:font typeface="PT Sans" panose="020B0503020203020204" pitchFamily="34" charset="0"/>
      <p:regular r:id="rId23"/>
      <p:bold r:id="rId24"/>
      <p:italic r:id="rId25"/>
      <p:boldItalic r:id="rId26"/>
    </p:embeddedFont>
  </p:embeddedFontLst>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ps" id="{0993D14C-2F7B-4B4E-BF31-144B2764413C}">
          <p14:sldIdLst/>
        </p14:section>
        <p14:section name="Basis slides" id="{1C9E75EA-5EA6-6646-836C-6FE008B92D10}">
          <p14:sldIdLst>
            <p14:sldId id="403"/>
            <p14:sldId id="428"/>
            <p14:sldId id="429"/>
            <p14:sldId id="432"/>
            <p14:sldId id="259"/>
            <p14:sldId id="260"/>
            <p14:sldId id="261"/>
            <p14:sldId id="430"/>
            <p14:sldId id="263"/>
            <p14:sldId id="265"/>
            <p14:sldId id="264"/>
            <p14:sldId id="431"/>
            <p14:sldId id="433"/>
            <p14:sldId id="267"/>
          </p14:sldIdLst>
        </p14:section>
      </p14:sectionLst>
    </p:ex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E3EF"/>
    <a:srgbClr val="B5D7EA"/>
    <a:srgbClr val="84C3E0"/>
    <a:srgbClr val="0098BC"/>
    <a:srgbClr val="0081A0"/>
    <a:srgbClr val="ED2282"/>
    <a:srgbClr val="FFFFFF"/>
    <a:srgbClr val="F7F7F7"/>
    <a:srgbClr val="EFEFEF"/>
    <a:srgbClr val="D1D1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07CD43-7A6E-4381-A951-AED54980CD01}" v="5" dt="2025-12-18T11:18:50.345"/>
  </p1510:revLst>
</p1510:revInfo>
</file>

<file path=ppt/tableStyles.xml><?xml version="1.0" encoding="utf-8"?>
<a:tblStyleLst xmlns:a="http://schemas.openxmlformats.org/drawingml/2006/main" def="{21E4AEA4-8DFA-4A89-87EB-49C32662AFE0}">
  <a:tblStyle styleId="{72833802-FEF1-4C79-8D5D-14CF1EAF98D9}" styleName="Stijl, licht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Stijl, licht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Stijl, gemiddeld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Stijl, gemiddeld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E25E649-3F16-4E02-A733-19D2CDBF48F0}" styleName="Stijl, gemiddeld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Stijl, licht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660B408-B3CF-4A94-85FC-2B1E0A45F4A2}" styleName="Stijl, donker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62486" autoAdjust="0"/>
  </p:normalViewPr>
  <p:slideViewPr>
    <p:cSldViewPr snapToGrid="0" showGuides="1">
      <p:cViewPr varScale="1">
        <p:scale>
          <a:sx n="59" d="100"/>
          <a:sy n="59" d="100"/>
        </p:scale>
        <p:origin x="4194" y="37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font" Target="fonts/font3.fntdata"/><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font" Target="fonts/font2.fntdata"/><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svg>
</file>

<file path=ppt/media/image11.png>
</file>

<file path=ppt/media/image12.jpeg>
</file>

<file path=ppt/media/image13.jpeg>
</file>

<file path=ppt/media/image14.jpeg>
</file>

<file path=ppt/media/image16.jpeg>
</file>

<file path=ppt/media/image20.jpg>
</file>

<file path=ppt/media/image21.png>
</file>

<file path=ppt/media/image22.jpeg>
</file>

<file path=ppt/media/image23.jpeg>
</file>

<file path=ppt/media/image24.jpeg>
</file>

<file path=ppt/media/image25.png>
</file>

<file path=ppt/media/image26.png>
</file>

<file path=ppt/media/image27.jpeg>
</file>

<file path=ppt/media/image28.jpeg>
</file>

<file path=ppt/media/image29.png>
</file>

<file path=ppt/media/image30.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4DBC0D-0A9D-4762-BDA8-8C9E77E66D8B}" type="datetimeFigureOut">
              <a:rPr lang="nl-NL" smtClean="0"/>
              <a:t>10-1-2026</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F9B134-3C23-409D-99AA-83C00E6106A9}" type="slidenum">
              <a:rPr lang="nl-NL" smtClean="0"/>
              <a:t>‹nr.›</a:t>
            </a:fld>
            <a:endParaRPr lang="nl-NL"/>
          </a:p>
        </p:txBody>
      </p:sp>
    </p:spTree>
    <p:extLst>
      <p:ext uri="{BB962C8B-B14F-4D97-AF65-F5344CB8AC3E}">
        <p14:creationId xmlns:p14="http://schemas.microsoft.com/office/powerpoint/2010/main" val="2344366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B54979-135B-85D4-2F6C-E01ED6A374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FFA597-AFEF-5D74-DF79-234F34AC9B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D53BF6-EABD-16A7-9984-0A64616A83E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97F2783-E57B-428A-F007-F9D351765375}"/>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807619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6.jpe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2.emf"/><Relationship Id="rId1" Type="http://schemas.openxmlformats.org/officeDocument/2006/relationships/slideMaster" Target="../slideMasters/slideMaster2.xml"/><Relationship Id="rId4" Type="http://schemas.openxmlformats.org/officeDocument/2006/relationships/image" Target="../media/image1.jpe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2.emf"/><Relationship Id="rId1" Type="http://schemas.openxmlformats.org/officeDocument/2006/relationships/slideMaster" Target="../slideMasters/slideMaster2.xml"/><Relationship Id="rId5" Type="http://schemas.openxmlformats.org/officeDocument/2006/relationships/image" Target="../media/image5.jpeg"/><Relationship Id="rId4" Type="http://schemas.openxmlformats.org/officeDocument/2006/relationships/image" Target="../media/image4.jpe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2.emf"/><Relationship Id="rId1" Type="http://schemas.openxmlformats.org/officeDocument/2006/relationships/slideMaster" Target="../slideMasters/slideMaster2.xml"/><Relationship Id="rId4" Type="http://schemas.openxmlformats.org/officeDocument/2006/relationships/image" Target="../media/image14.jpe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hyperlink" Target="https://cito.nl/" TargetMode="External"/><Relationship Id="rId1" Type="http://schemas.openxmlformats.org/officeDocument/2006/relationships/slideMaster" Target="../slideMasters/slideMaster2.xml"/><Relationship Id="rId5" Type="http://schemas.openxmlformats.org/officeDocument/2006/relationships/image" Target="../media/image16.jpeg"/><Relationship Id="rId4" Type="http://schemas.openxmlformats.org/officeDocument/2006/relationships/image" Target="../media/image19.emf"/></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1.png"/><Relationship Id="rId7" Type="http://schemas.openxmlformats.org/officeDocument/2006/relationships/image" Target="../media/image3.emf"/><Relationship Id="rId2" Type="http://schemas.openxmlformats.org/officeDocument/2006/relationships/image" Target="../media/image20.jpg"/><Relationship Id="rId1" Type="http://schemas.openxmlformats.org/officeDocument/2006/relationships/slideMaster" Target="../slideMasters/slideMaster4.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emf"/><Relationship Id="rId1" Type="http://schemas.openxmlformats.org/officeDocument/2006/relationships/slideMaster" Target="../slideMasters/slideMaster4.xml"/><Relationship Id="rId6" Type="http://schemas.openxmlformats.org/officeDocument/2006/relationships/image" Target="../media/image29.pn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3.emf"/><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0.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jpe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0.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bg>
      <p:bgPr>
        <a:solidFill>
          <a:srgbClr val="F0EEEC"/>
        </a:solid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99AD5835-2D5E-0DA4-76B7-A6BFC180C96D}"/>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11090089-A670-89F1-50FD-C5B283E5418E}"/>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59E22452-BDAF-5FF7-BB04-29A3AC0F6D00}"/>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97" name="Vrije vorm 96">
            <a:extLst>
              <a:ext uri="{FF2B5EF4-FFF2-40B4-BE49-F238E27FC236}">
                <a16:creationId xmlns:a16="http://schemas.microsoft.com/office/drawing/2014/main" id="{5BC665F4-BE2D-6673-5FF0-757AA522DE5F}"/>
              </a:ext>
            </a:extLst>
          </p:cNvPr>
          <p:cNvSpPr/>
          <p:nvPr userDrawn="1"/>
        </p:nvSpPr>
        <p:spPr>
          <a:xfrm>
            <a:off x="-11112" y="6682"/>
            <a:ext cx="8478251" cy="5689468"/>
          </a:xfrm>
          <a:custGeom>
            <a:avLst/>
            <a:gdLst>
              <a:gd name="connsiteX0" fmla="*/ 5182815 w 5395359"/>
              <a:gd name="connsiteY0" fmla="*/ 581311 h 3620643"/>
              <a:gd name="connsiteX1" fmla="*/ 4997006 w 5395359"/>
              <a:gd name="connsiteY1" fmla="*/ 0 h 3620643"/>
              <a:gd name="connsiteX2" fmla="*/ 4824961 w 5395359"/>
              <a:gd name="connsiteY2" fmla="*/ 0 h 3620643"/>
              <a:gd name="connsiteX3" fmla="*/ 5027367 w 5395359"/>
              <a:gd name="connsiteY3" fmla="*/ 625435 h 3620643"/>
              <a:gd name="connsiteX4" fmla="*/ 5225725 w 5395359"/>
              <a:gd name="connsiteY4" fmla="*/ 1960102 h 3620643"/>
              <a:gd name="connsiteX5" fmla="*/ 4860989 w 5395359"/>
              <a:gd name="connsiteY5" fmla="*/ 2620756 h 3620643"/>
              <a:gd name="connsiteX6" fmla="*/ 3995095 w 5395359"/>
              <a:gd name="connsiteY6" fmla="*/ 3129201 h 3620643"/>
              <a:gd name="connsiteX7" fmla="*/ 2749487 w 5395359"/>
              <a:gd name="connsiteY7" fmla="*/ 3416213 h 3620643"/>
              <a:gd name="connsiteX8" fmla="*/ 1258967 w 5395359"/>
              <a:gd name="connsiteY8" fmla="*/ 3424309 h 3620643"/>
              <a:gd name="connsiteX9" fmla="*/ 0 w 5395359"/>
              <a:gd name="connsiteY9" fmla="*/ 3195185 h 3620643"/>
              <a:gd name="connsiteX10" fmla="*/ 0 w 5395359"/>
              <a:gd name="connsiteY10" fmla="*/ 3363587 h 3620643"/>
              <a:gd name="connsiteX11" fmla="*/ 1243584 w 5395359"/>
              <a:gd name="connsiteY11" fmla="*/ 3585829 h 3620643"/>
              <a:gd name="connsiteX12" fmla="*/ 1975890 w 5395359"/>
              <a:gd name="connsiteY12" fmla="*/ 3620643 h 3620643"/>
              <a:gd name="connsiteX13" fmla="*/ 2767298 w 5395359"/>
              <a:gd name="connsiteY13" fmla="*/ 3577328 h 3620643"/>
              <a:gd name="connsiteX14" fmla="*/ 4052173 w 5395359"/>
              <a:gd name="connsiteY14" fmla="*/ 3281005 h 3620643"/>
              <a:gd name="connsiteX15" fmla="*/ 4971907 w 5395359"/>
              <a:gd name="connsiteY15" fmla="*/ 2738961 h 3620643"/>
              <a:gd name="connsiteX16" fmla="*/ 5386435 w 5395359"/>
              <a:gd name="connsiteY16" fmla="*/ 1979938 h 3620643"/>
              <a:gd name="connsiteX17" fmla="*/ 5182815 w 5395359"/>
              <a:gd name="connsiteY17" fmla="*/ 581311 h 3620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95359" h="3620643">
                <a:moveTo>
                  <a:pt x="5182815" y="581311"/>
                </a:moveTo>
                <a:cubicBezTo>
                  <a:pt x="5128570" y="388620"/>
                  <a:pt x="5066229" y="193905"/>
                  <a:pt x="4997006" y="0"/>
                </a:cubicBezTo>
                <a:lnTo>
                  <a:pt x="4824961" y="0"/>
                </a:lnTo>
                <a:cubicBezTo>
                  <a:pt x="4900660" y="208074"/>
                  <a:pt x="4968669" y="418171"/>
                  <a:pt x="5027367" y="625435"/>
                </a:cubicBezTo>
                <a:cubicBezTo>
                  <a:pt x="5184839" y="1184481"/>
                  <a:pt x="5258919" y="1683615"/>
                  <a:pt x="5225725" y="1960102"/>
                </a:cubicBezTo>
                <a:cubicBezTo>
                  <a:pt x="5197388" y="2196918"/>
                  <a:pt x="5074325" y="2419160"/>
                  <a:pt x="4860989" y="2620756"/>
                </a:cubicBezTo>
                <a:cubicBezTo>
                  <a:pt x="4648867" y="2821139"/>
                  <a:pt x="4357402" y="2991969"/>
                  <a:pt x="3995095" y="3129201"/>
                </a:cubicBezTo>
                <a:cubicBezTo>
                  <a:pt x="3629144" y="3267647"/>
                  <a:pt x="3210163" y="3364397"/>
                  <a:pt x="2749487" y="3416213"/>
                </a:cubicBezTo>
                <a:cubicBezTo>
                  <a:pt x="2271403" y="3470053"/>
                  <a:pt x="1769840" y="3472887"/>
                  <a:pt x="1258967" y="3424309"/>
                </a:cubicBezTo>
                <a:cubicBezTo>
                  <a:pt x="821365" y="3383018"/>
                  <a:pt x="395907" y="3304889"/>
                  <a:pt x="0" y="3195185"/>
                </a:cubicBezTo>
                <a:lnTo>
                  <a:pt x="0" y="3363587"/>
                </a:lnTo>
                <a:cubicBezTo>
                  <a:pt x="395097" y="3470458"/>
                  <a:pt x="812459" y="3544943"/>
                  <a:pt x="1243584" y="3585829"/>
                </a:cubicBezTo>
                <a:cubicBezTo>
                  <a:pt x="1490115" y="3609308"/>
                  <a:pt x="1734622" y="3620643"/>
                  <a:pt x="1975890" y="3620643"/>
                </a:cubicBezTo>
                <a:cubicBezTo>
                  <a:pt x="2245090" y="3620643"/>
                  <a:pt x="2509433" y="3606070"/>
                  <a:pt x="2767298" y="3577328"/>
                </a:cubicBezTo>
                <a:cubicBezTo>
                  <a:pt x="3241334" y="3523893"/>
                  <a:pt x="3673269" y="3424309"/>
                  <a:pt x="4052173" y="3281005"/>
                </a:cubicBezTo>
                <a:cubicBezTo>
                  <a:pt x="4434721" y="3136083"/>
                  <a:pt x="4743998" y="2953917"/>
                  <a:pt x="4971907" y="2738961"/>
                </a:cubicBezTo>
                <a:cubicBezTo>
                  <a:pt x="5213581" y="2510647"/>
                  <a:pt x="5353241" y="2255210"/>
                  <a:pt x="5386435" y="1979938"/>
                </a:cubicBezTo>
                <a:cubicBezTo>
                  <a:pt x="5422464" y="1678353"/>
                  <a:pt x="5348383" y="1168694"/>
                  <a:pt x="5182815" y="581311"/>
                </a:cubicBezTo>
                <a:close/>
              </a:path>
            </a:pathLst>
          </a:custGeom>
          <a:solidFill>
            <a:schemeClr val="bg1"/>
          </a:solidFill>
          <a:ln w="4048" cap="flat">
            <a:noFill/>
            <a:prstDash val="solid"/>
            <a:miter/>
          </a:ln>
        </p:spPr>
        <p:txBody>
          <a:bodyPr rtlCol="0" anchor="ctr"/>
          <a:lstStyle/>
          <a:p>
            <a:endParaRPr lang="nl-NL"/>
          </a:p>
        </p:txBody>
      </p:sp>
      <p:sp>
        <p:nvSpPr>
          <p:cNvPr id="101" name="Titel 1">
            <a:extLst>
              <a:ext uri="{FF2B5EF4-FFF2-40B4-BE49-F238E27FC236}">
                <a16:creationId xmlns:a16="http://schemas.microsoft.com/office/drawing/2014/main" id="{7CCD1136-022C-4DF5-3437-941E989DFF8F}"/>
              </a:ext>
            </a:extLst>
          </p:cNvPr>
          <p:cNvSpPr>
            <a:spLocks noGrp="1"/>
          </p:cNvSpPr>
          <p:nvPr>
            <p:ph type="ctrTitle" hasCustomPrompt="1"/>
          </p:nvPr>
        </p:nvSpPr>
        <p:spPr>
          <a:xfrm>
            <a:off x="1243288" y="2176103"/>
            <a:ext cx="4852712" cy="1179810"/>
          </a:xfrm>
        </p:spPr>
        <p:txBody>
          <a:bodyPr anchor="b">
            <a:spAutoFit/>
          </a:bodyPr>
          <a:lstStyle>
            <a:lvl1pPr algn="l">
              <a:lnSpc>
                <a:spcPct val="98000"/>
              </a:lnSpc>
              <a:defRPr sz="3900">
                <a:solidFill>
                  <a:srgbClr val="333333"/>
                </a:solidFill>
              </a:defRPr>
            </a:lvl1pPr>
          </a:lstStyle>
          <a:p>
            <a:r>
              <a:rPr lang="nl-NL" dirty="0"/>
              <a:t>Hier is ruimte voor een titel tekstregel</a:t>
            </a:r>
          </a:p>
        </p:txBody>
      </p:sp>
      <p:sp>
        <p:nvSpPr>
          <p:cNvPr id="102" name="Vrije vorm 101">
            <a:extLst>
              <a:ext uri="{FF2B5EF4-FFF2-40B4-BE49-F238E27FC236}">
                <a16:creationId xmlns:a16="http://schemas.microsoft.com/office/drawing/2014/main" id="{FB2D59B6-90F9-01AF-2F2F-535C15164126}"/>
              </a:ext>
            </a:extLst>
          </p:cNvPr>
          <p:cNvSpPr/>
          <p:nvPr userDrawn="1"/>
        </p:nvSpPr>
        <p:spPr>
          <a:xfrm>
            <a:off x="6683558" y="585727"/>
            <a:ext cx="5508442" cy="6119874"/>
          </a:xfrm>
          <a:custGeom>
            <a:avLst/>
            <a:gdLst>
              <a:gd name="connsiteX0" fmla="*/ 3867730 w 5508442"/>
              <a:gd name="connsiteY0" fmla="*/ 2 h 6119874"/>
              <a:gd name="connsiteX1" fmla="*/ 5424464 w 5508442"/>
              <a:gd name="connsiteY1" fmla="*/ 437950 h 6119874"/>
              <a:gd name="connsiteX2" fmla="*/ 5508442 w 5508442"/>
              <a:gd name="connsiteY2" fmla="*/ 510747 h 6119874"/>
              <a:gd name="connsiteX3" fmla="*/ 5508442 w 5508442"/>
              <a:gd name="connsiteY3" fmla="*/ 5050540 h 6119874"/>
              <a:gd name="connsiteX4" fmla="*/ 5466956 w 5508442"/>
              <a:gd name="connsiteY4" fmla="*/ 5142588 h 6119874"/>
              <a:gd name="connsiteX5" fmla="*/ 5034288 w 5508442"/>
              <a:gd name="connsiteY5" fmla="*/ 5841974 h 6119874"/>
              <a:gd name="connsiteX6" fmla="*/ 1500560 w 5508442"/>
              <a:gd name="connsiteY6" fmla="*/ 4683046 h 6119874"/>
              <a:gd name="connsiteX7" fmla="*/ 206088 w 5508442"/>
              <a:gd name="connsiteY7" fmla="*/ 2840454 h 6119874"/>
              <a:gd name="connsiteX8" fmla="*/ 262038 w 5508442"/>
              <a:gd name="connsiteY8" fmla="*/ 1182757 h 6119874"/>
              <a:gd name="connsiteX9" fmla="*/ 3867730 w 5508442"/>
              <a:gd name="connsiteY9" fmla="*/ 2 h 6119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8442" h="6119874">
                <a:moveTo>
                  <a:pt x="3867730" y="2"/>
                </a:moveTo>
                <a:cubicBezTo>
                  <a:pt x="4464116" y="-592"/>
                  <a:pt x="5017955" y="121922"/>
                  <a:pt x="5424464" y="437950"/>
                </a:cubicBezTo>
                <a:lnTo>
                  <a:pt x="5508442" y="510747"/>
                </a:lnTo>
                <a:lnTo>
                  <a:pt x="5508442" y="5050540"/>
                </a:lnTo>
                <a:lnTo>
                  <a:pt x="5466956" y="5142588"/>
                </a:lnTo>
                <a:cubicBezTo>
                  <a:pt x="5316877" y="5462386"/>
                  <a:pt x="5164228" y="5709498"/>
                  <a:pt x="5034288" y="5841974"/>
                </a:cubicBezTo>
                <a:cubicBezTo>
                  <a:pt x="4400404" y="6488152"/>
                  <a:pt x="2817919" y="5969049"/>
                  <a:pt x="1500560" y="4683046"/>
                </a:cubicBezTo>
                <a:cubicBezTo>
                  <a:pt x="892108" y="4088969"/>
                  <a:pt x="447053" y="3435802"/>
                  <a:pt x="206088" y="2840454"/>
                </a:cubicBezTo>
                <a:cubicBezTo>
                  <a:pt x="-75568" y="2145987"/>
                  <a:pt x="-79383" y="1530307"/>
                  <a:pt x="262038" y="1182757"/>
                </a:cubicBezTo>
                <a:cubicBezTo>
                  <a:pt x="697834" y="738509"/>
                  <a:pt x="2409898" y="1454"/>
                  <a:pt x="3867730" y="2"/>
                </a:cubicBezTo>
                <a:close/>
              </a:path>
            </a:pathLst>
          </a:custGeom>
          <a:solidFill>
            <a:schemeClr val="accent1"/>
          </a:solidFill>
          <a:ln w="6636" cap="flat">
            <a:noFill/>
            <a:prstDash val="solid"/>
            <a:miter/>
          </a:ln>
        </p:spPr>
        <p:txBody>
          <a:bodyPr rtlCol="0" anchor="ctr"/>
          <a:lstStyle/>
          <a:p>
            <a:endParaRPr lang="nl-NL"/>
          </a:p>
        </p:txBody>
      </p:sp>
      <p:sp>
        <p:nvSpPr>
          <p:cNvPr id="105" name="Tijdelijke aanduiding voor tekst 57">
            <a:extLst>
              <a:ext uri="{FF2B5EF4-FFF2-40B4-BE49-F238E27FC236}">
                <a16:creationId xmlns:a16="http://schemas.microsoft.com/office/drawing/2014/main" id="{881955AA-AAF8-B3C0-43BC-53678EEC47B8}"/>
              </a:ext>
            </a:extLst>
          </p:cNvPr>
          <p:cNvSpPr>
            <a:spLocks noGrp="1"/>
          </p:cNvSpPr>
          <p:nvPr>
            <p:ph type="body" sz="quarter" idx="15" hasCustomPrompt="1"/>
          </p:nvPr>
        </p:nvSpPr>
        <p:spPr>
          <a:xfrm>
            <a:off x="2941166" y="6129438"/>
            <a:ext cx="2051458" cy="365125"/>
          </a:xfrm>
        </p:spPr>
        <p:txBody>
          <a:bodyPr>
            <a:normAutofit/>
          </a:bodyPr>
          <a:lstStyle>
            <a:lvl1pPr marL="0" indent="0">
              <a:buFontTx/>
              <a:buNone/>
              <a:defRPr sz="1100" baseline="0">
                <a:latin typeface="PT Sans" panose="020B0503020203020204" pitchFamily="34" charset="77"/>
              </a:defRPr>
            </a:lvl1pPr>
          </a:lstStyle>
          <a:p>
            <a:pPr lvl="0"/>
            <a:r>
              <a:rPr lang="nl-NL" dirty="0"/>
              <a:t>24 september 2024</a:t>
            </a:r>
          </a:p>
        </p:txBody>
      </p:sp>
      <p:sp>
        <p:nvSpPr>
          <p:cNvPr id="8" name="Ondertitel 2">
            <a:extLst>
              <a:ext uri="{FF2B5EF4-FFF2-40B4-BE49-F238E27FC236}">
                <a16:creationId xmlns:a16="http://schemas.microsoft.com/office/drawing/2014/main" id="{FFEC2527-A3E8-1ABC-21A4-587F8DFD5F5C}"/>
              </a:ext>
            </a:extLst>
          </p:cNvPr>
          <p:cNvSpPr>
            <a:spLocks noGrp="1"/>
          </p:cNvSpPr>
          <p:nvPr>
            <p:ph type="subTitle" idx="1" hasCustomPrompt="1"/>
          </p:nvPr>
        </p:nvSpPr>
        <p:spPr>
          <a:xfrm>
            <a:off x="1243288" y="3769361"/>
            <a:ext cx="4852712" cy="815993"/>
          </a:xfrm>
        </p:spPr>
        <p:txBody>
          <a:bodyPr wrap="square">
            <a:spAutoFit/>
          </a:bodyPr>
          <a:lstStyle>
            <a:lvl1pPr marL="0" indent="0" algn="l">
              <a:lnSpc>
                <a:spcPct val="125000"/>
              </a:lnSpc>
              <a:spcBef>
                <a:spcPts val="0"/>
              </a:spcBef>
              <a:buNone/>
              <a:defRPr sz="2200">
                <a:solidFill>
                  <a:srgbClr val="33333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nl-NL" dirty="0"/>
              <a:t>Hier is ruimte voor een ondertitel eventuele tweede regel</a:t>
            </a:r>
          </a:p>
        </p:txBody>
      </p:sp>
      <p:sp>
        <p:nvSpPr>
          <p:cNvPr id="3" name="Tijdelijke aanduiding voor afbeelding 35">
            <a:extLst>
              <a:ext uri="{FF2B5EF4-FFF2-40B4-BE49-F238E27FC236}">
                <a16:creationId xmlns:a16="http://schemas.microsoft.com/office/drawing/2014/main" id="{3E79F6B1-E952-9085-5433-5EDD89C7FAB5}"/>
              </a:ext>
            </a:extLst>
          </p:cNvPr>
          <p:cNvSpPr>
            <a:spLocks noGrp="1"/>
          </p:cNvSpPr>
          <p:nvPr>
            <p:ph type="pic" sz="quarter" idx="16" hasCustomPrompt="1"/>
          </p:nvPr>
        </p:nvSpPr>
        <p:spPr>
          <a:xfrm>
            <a:off x="6400800" y="158400"/>
            <a:ext cx="5790883" cy="6026941"/>
          </a:xfrm>
          <a:custGeom>
            <a:avLst/>
            <a:gdLst>
              <a:gd name="connsiteX0" fmla="*/ 3354366 w 5790883"/>
              <a:gd name="connsiteY0" fmla="*/ 104 h 6026941"/>
              <a:gd name="connsiteX1" fmla="*/ 5589003 w 5790883"/>
              <a:gd name="connsiteY1" fmla="*/ 1417992 h 6026941"/>
              <a:gd name="connsiteX2" fmla="*/ 5790883 w 5790883"/>
              <a:gd name="connsiteY2" fmla="*/ 1690601 h 6026941"/>
              <a:gd name="connsiteX3" fmla="*/ 5790883 w 5790883"/>
              <a:gd name="connsiteY3" fmla="*/ 5479931 h 6026941"/>
              <a:gd name="connsiteX4" fmla="*/ 5736377 w 5790883"/>
              <a:gd name="connsiteY4" fmla="*/ 5507895 h 6026941"/>
              <a:gd name="connsiteX5" fmla="*/ 3553736 w 5790883"/>
              <a:gd name="connsiteY5" fmla="*/ 6016459 h 6026941"/>
              <a:gd name="connsiteX6" fmla="*/ 1231363 w 5790883"/>
              <a:gd name="connsiteY6" fmla="*/ 5711078 h 6026941"/>
              <a:gd name="connsiteX7" fmla="*/ 1247 w 5790883"/>
              <a:gd name="connsiteY7" fmla="*/ 4501461 h 6026941"/>
              <a:gd name="connsiteX8" fmla="*/ 3242750 w 5790883"/>
              <a:gd name="connsiteY8" fmla="*/ 2762 h 6026941"/>
              <a:gd name="connsiteX9" fmla="*/ 3354366 w 5790883"/>
              <a:gd name="connsiteY9" fmla="*/ 104 h 6026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90883" h="6026941">
                <a:moveTo>
                  <a:pt x="3354366" y="104"/>
                </a:moveTo>
                <a:cubicBezTo>
                  <a:pt x="4501956" y="13210"/>
                  <a:pt x="5463612" y="1259235"/>
                  <a:pt x="5589003" y="1417992"/>
                </a:cubicBezTo>
                <a:lnTo>
                  <a:pt x="5790883" y="1690601"/>
                </a:lnTo>
                <a:lnTo>
                  <a:pt x="5790883" y="5479931"/>
                </a:lnTo>
                <a:lnTo>
                  <a:pt x="5736377" y="5507895"/>
                </a:lnTo>
                <a:cubicBezTo>
                  <a:pt x="5150253" y="5783357"/>
                  <a:pt x="4390340" y="5971002"/>
                  <a:pt x="3553736" y="6016459"/>
                </a:cubicBezTo>
                <a:cubicBezTo>
                  <a:pt x="2670444" y="6064373"/>
                  <a:pt x="1856927" y="5945540"/>
                  <a:pt x="1231363" y="5711078"/>
                </a:cubicBezTo>
                <a:cubicBezTo>
                  <a:pt x="501246" y="5438019"/>
                  <a:pt x="27058" y="5007598"/>
                  <a:pt x="1247" y="4501461"/>
                </a:cubicBezTo>
                <a:cubicBezTo>
                  <a:pt x="-47374" y="3561120"/>
                  <a:pt x="1330455" y="116494"/>
                  <a:pt x="3242750" y="2762"/>
                </a:cubicBezTo>
                <a:cubicBezTo>
                  <a:pt x="3280134" y="541"/>
                  <a:pt x="3317347" y="-319"/>
                  <a:pt x="3354366" y="104"/>
                </a:cubicBezTo>
                <a:close/>
              </a:path>
            </a:pathLst>
          </a:custGeom>
          <a:blipFill dpi="0" rotWithShape="1">
            <a:blip r:embed="rId2" cstate="screen">
              <a:extLst>
                <a:ext uri="{28A0092B-C50C-407E-A947-70E740481C1C}">
                  <a14:useLocalDpi xmlns:a14="http://schemas.microsoft.com/office/drawing/2010/main"/>
                </a:ext>
              </a:extLst>
            </a:blip>
            <a:srcRect/>
            <a:stretch>
              <a:fillRect/>
            </a:stretch>
          </a:blipFill>
        </p:spPr>
        <p:txBody>
          <a:bodyPr wrap="square" tIns="720000" anchor="ctr">
            <a:noAutofit/>
          </a:bodyPr>
          <a:lstStyle>
            <a:lvl1pPr marL="0" indent="0" algn="ctr" fontAlgn="ctr">
              <a:lnSpc>
                <a:spcPts val="1320"/>
              </a:lnSpc>
              <a:spcBef>
                <a:spcPts val="0"/>
              </a:spcBef>
              <a:spcAft>
                <a:spcPts val="0"/>
              </a:spcAft>
              <a:buFontTx/>
              <a:buNone/>
              <a:defRPr sz="1100">
                <a:solidFill>
                  <a:schemeClr val="bg1"/>
                </a:solidFill>
              </a:defRPr>
            </a:lvl1pPr>
          </a:lstStyle>
          <a:p>
            <a:r>
              <a:rPr lang="nl-NL" dirty="0"/>
              <a:t>Klik op icoon </a:t>
            </a:r>
            <a:br>
              <a:rPr lang="nl-NL" dirty="0"/>
            </a:br>
            <a:r>
              <a:rPr lang="nl-NL" dirty="0"/>
              <a:t>voor afbeelding</a:t>
            </a:r>
          </a:p>
        </p:txBody>
      </p:sp>
      <p:pic>
        <p:nvPicPr>
          <p:cNvPr id="23" name="Afbeelding 22">
            <a:extLst>
              <a:ext uri="{FF2B5EF4-FFF2-40B4-BE49-F238E27FC236}">
                <a16:creationId xmlns:a16="http://schemas.microsoft.com/office/drawing/2014/main" id="{AE63DCBD-4CB5-1836-3CC3-C2B6B716EA81}"/>
              </a:ext>
            </a:extLst>
          </p:cNvPr>
          <p:cNvPicPr>
            <a:picLocks noChangeAspect="1"/>
          </p:cNvPicPr>
          <p:nvPr userDrawn="1"/>
        </p:nvPicPr>
        <p:blipFill>
          <a:blip r:embed="rId3" cstate="screen">
            <a:alphaModFix/>
            <a:extLst>
              <a:ext uri="{28A0092B-C50C-407E-A947-70E740481C1C}">
                <a14:useLocalDpi xmlns:a14="http://schemas.microsoft.com/office/drawing/2010/main"/>
              </a:ext>
            </a:extLst>
          </a:blip>
          <a:srcRect t="17376"/>
          <a:stretch>
            <a:fillRect/>
          </a:stretch>
        </p:blipFill>
        <p:spPr>
          <a:xfrm>
            <a:off x="1243288" y="1"/>
            <a:ext cx="515916" cy="724659"/>
          </a:xfrm>
          <a:custGeom>
            <a:avLst/>
            <a:gdLst>
              <a:gd name="connsiteX0" fmla="*/ 0 w 515916"/>
              <a:gd name="connsiteY0" fmla="*/ 0 h 724659"/>
              <a:gd name="connsiteX1" fmla="*/ 515916 w 515916"/>
              <a:gd name="connsiteY1" fmla="*/ 0 h 724659"/>
              <a:gd name="connsiteX2" fmla="*/ 515916 w 515916"/>
              <a:gd name="connsiteY2" fmla="*/ 724659 h 724659"/>
              <a:gd name="connsiteX3" fmla="*/ 0 w 515916"/>
              <a:gd name="connsiteY3" fmla="*/ 724659 h 724659"/>
            </a:gdLst>
            <a:ahLst/>
            <a:cxnLst>
              <a:cxn ang="0">
                <a:pos x="connsiteX0" y="connsiteY0"/>
              </a:cxn>
              <a:cxn ang="0">
                <a:pos x="connsiteX1" y="connsiteY1"/>
              </a:cxn>
              <a:cxn ang="0">
                <a:pos x="connsiteX2" y="connsiteY2"/>
              </a:cxn>
              <a:cxn ang="0">
                <a:pos x="connsiteX3" y="connsiteY3"/>
              </a:cxn>
            </a:cxnLst>
            <a:rect l="l" t="t" r="r" b="b"/>
            <a:pathLst>
              <a:path w="515916" h="724659">
                <a:moveTo>
                  <a:pt x="0" y="0"/>
                </a:moveTo>
                <a:lnTo>
                  <a:pt x="515916" y="0"/>
                </a:lnTo>
                <a:lnTo>
                  <a:pt x="515916" y="724659"/>
                </a:lnTo>
                <a:lnTo>
                  <a:pt x="0" y="724659"/>
                </a:lnTo>
                <a:close/>
              </a:path>
            </a:pathLst>
          </a:custGeom>
        </p:spPr>
      </p:pic>
      <p:pic>
        <p:nvPicPr>
          <p:cNvPr id="25" name="Afbeelding 24">
            <a:extLst>
              <a:ext uri="{FF2B5EF4-FFF2-40B4-BE49-F238E27FC236}">
                <a16:creationId xmlns:a16="http://schemas.microsoft.com/office/drawing/2014/main" id="{77FBDD4C-08EF-6349-985C-4A7B02AF9782}"/>
              </a:ext>
            </a:extLst>
          </p:cNvPr>
          <p:cNvPicPr>
            <a:picLocks noChangeAspect="1"/>
          </p:cNvPicPr>
          <p:nvPr userDrawn="1"/>
        </p:nvPicPr>
        <p:blipFill>
          <a:blip r:embed="rId4">
            <a:alphaModFix/>
          </a:blip>
          <a:stretch>
            <a:fillRect/>
          </a:stretch>
        </p:blipFill>
        <p:spPr>
          <a:xfrm>
            <a:off x="1242971" y="5950385"/>
            <a:ext cx="1311302" cy="396440"/>
          </a:xfrm>
          <a:prstGeom prst="rect">
            <a:avLst/>
          </a:prstGeom>
        </p:spPr>
      </p:pic>
    </p:spTree>
    <p:extLst>
      <p:ext uri="{BB962C8B-B14F-4D97-AF65-F5344CB8AC3E}">
        <p14:creationId xmlns:p14="http://schemas.microsoft.com/office/powerpoint/2010/main" val="41867247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7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asis foto groot + logo">
    <p:spTree>
      <p:nvGrpSpPr>
        <p:cNvPr id="1" name=""/>
        <p:cNvGrpSpPr/>
        <p:nvPr/>
      </p:nvGrpSpPr>
      <p:grpSpPr>
        <a:xfrm>
          <a:off x="0" y="0"/>
          <a:ext cx="0" cy="0"/>
          <a:chOff x="0" y="0"/>
          <a:chExt cx="0" cy="0"/>
        </a:xfrm>
      </p:grpSpPr>
      <p:sp>
        <p:nvSpPr>
          <p:cNvPr id="2" name="Tijdelijke aanduiding voor afbeelding 2">
            <a:extLst>
              <a:ext uri="{FF2B5EF4-FFF2-40B4-BE49-F238E27FC236}">
                <a16:creationId xmlns:a16="http://schemas.microsoft.com/office/drawing/2014/main" id="{2C36A1FE-FA55-58A7-AFA9-5C1E48C39E3C}"/>
              </a:ext>
            </a:extLst>
          </p:cNvPr>
          <p:cNvSpPr>
            <a:spLocks noGrp="1"/>
          </p:cNvSpPr>
          <p:nvPr>
            <p:ph type="pic" sz="quarter" idx="13" hasCustomPrompt="1"/>
          </p:nvPr>
        </p:nvSpPr>
        <p:spPr>
          <a:xfrm>
            <a:off x="0" y="0"/>
            <a:ext cx="12192000" cy="6858000"/>
          </a:xfrm>
          <a:blipFill>
            <a:blip r:embed="rId2" cstate="screen">
              <a:extLst>
                <a:ext uri="{28A0092B-C50C-407E-A947-70E740481C1C}">
                  <a14:useLocalDpi xmlns:a14="http://schemas.microsoft.com/office/drawing/2010/main"/>
                </a:ext>
              </a:extLst>
            </a:blip>
            <a:srcRect/>
            <a:stretch>
              <a:fillRect/>
            </a:stretch>
          </a:blipFill>
        </p:spPr>
        <p:txBody>
          <a:bodyPr tIns="468000" anchor="ctr">
            <a:normAutofit/>
          </a:bodyPr>
          <a:lstStyle>
            <a:lvl1pPr marL="0" indent="0" algn="ctr">
              <a:lnSpc>
                <a:spcPts val="1320"/>
              </a:lnSpc>
              <a:spcBef>
                <a:spcPts val="0"/>
              </a:spcBef>
              <a:spcAft>
                <a:spcPts val="0"/>
              </a:spcAft>
              <a:buFontTx/>
              <a:buNone/>
              <a:defRPr sz="1100">
                <a:solidFill>
                  <a:schemeClr val="bg1"/>
                </a:solidFill>
              </a:defRPr>
            </a:lvl1pPr>
          </a:lstStyle>
          <a:p>
            <a:r>
              <a:rPr lang="nl-NL" dirty="0"/>
              <a:t>Klik op icoon voor afbeelding</a:t>
            </a:r>
          </a:p>
        </p:txBody>
      </p:sp>
      <p:sp>
        <p:nvSpPr>
          <p:cNvPr id="3" name="Tijdelijke aanduiding voor tekst 5">
            <a:extLst>
              <a:ext uri="{FF2B5EF4-FFF2-40B4-BE49-F238E27FC236}">
                <a16:creationId xmlns:a16="http://schemas.microsoft.com/office/drawing/2014/main" id="{51DB56CD-5688-80D7-E6EB-4AAA43C38026}"/>
              </a:ext>
            </a:extLst>
          </p:cNvPr>
          <p:cNvSpPr>
            <a:spLocks noGrp="1"/>
          </p:cNvSpPr>
          <p:nvPr>
            <p:ph type="body" sz="quarter" idx="16" hasCustomPrompt="1"/>
          </p:nvPr>
        </p:nvSpPr>
        <p:spPr>
          <a:xfrm>
            <a:off x="234950" y="6254750"/>
            <a:ext cx="866775" cy="406400"/>
          </a:xfrm>
          <a:blipFill>
            <a:blip r:embed="rId3" cstate="screen">
              <a:extLst>
                <a:ext uri="{28A0092B-C50C-407E-A947-70E740481C1C}">
                  <a14:useLocalDpi xmlns:a14="http://schemas.microsoft.com/office/drawing/2010/main"/>
                </a:ext>
              </a:extLst>
            </a:blip>
            <a:stretch>
              <a:fillRect l="1831" t="7121" r="1558" b="7031"/>
            </a:stretch>
          </a:blipFill>
        </p:spPr>
        <p:txBody>
          <a:bodyPr/>
          <a:lstStyle/>
          <a:p>
            <a:pPr lvl="0"/>
            <a:r>
              <a:rPr lang="nl-NL"/>
              <a:t> </a:t>
            </a:r>
          </a:p>
        </p:txBody>
      </p:sp>
    </p:spTree>
    <p:extLst>
      <p:ext uri="{BB962C8B-B14F-4D97-AF65-F5344CB8AC3E}">
        <p14:creationId xmlns:p14="http://schemas.microsoft.com/office/powerpoint/2010/main" val="1672064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asis foto groot">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B296184A-8391-81C7-3748-45FE497287E1}"/>
              </a:ext>
            </a:extLst>
          </p:cNvPr>
          <p:cNvSpPr>
            <a:spLocks noGrp="1"/>
          </p:cNvSpPr>
          <p:nvPr>
            <p:ph type="pic" sz="quarter" idx="13" hasCustomPrompt="1"/>
          </p:nvPr>
        </p:nvSpPr>
        <p:spPr>
          <a:xfrm>
            <a:off x="0" y="0"/>
            <a:ext cx="12192000" cy="6858000"/>
          </a:xfrm>
          <a:blipFill>
            <a:blip r:embed="rId2" cstate="screen">
              <a:extLst>
                <a:ext uri="{28A0092B-C50C-407E-A947-70E740481C1C}">
                  <a14:useLocalDpi xmlns:a14="http://schemas.microsoft.com/office/drawing/2010/main"/>
                </a:ext>
              </a:extLst>
            </a:blip>
            <a:srcRect/>
            <a:stretch>
              <a:fillRect/>
            </a:stretch>
          </a:blipFill>
        </p:spPr>
        <p:txBody>
          <a:bodyPr tIns="468000" anchor="ctr">
            <a:normAutofit/>
          </a:bodyPr>
          <a:lstStyle>
            <a:lvl1pPr marL="0" indent="0" algn="ctr">
              <a:lnSpc>
                <a:spcPts val="1320"/>
              </a:lnSpc>
              <a:spcBef>
                <a:spcPts val="0"/>
              </a:spcBef>
              <a:spcAft>
                <a:spcPts val="0"/>
              </a:spcAft>
              <a:buFontTx/>
              <a:buNone/>
              <a:defRPr sz="1100">
                <a:solidFill>
                  <a:schemeClr val="bg1"/>
                </a:solidFill>
              </a:defRPr>
            </a:lvl1pPr>
          </a:lstStyle>
          <a:p>
            <a:r>
              <a:rPr lang="nl-NL" dirty="0"/>
              <a:t>Klik op icoon voor afbeelding</a:t>
            </a:r>
          </a:p>
        </p:txBody>
      </p:sp>
    </p:spTree>
    <p:extLst>
      <p:ext uri="{BB962C8B-B14F-4D97-AF65-F5344CB8AC3E}">
        <p14:creationId xmlns:p14="http://schemas.microsoft.com/office/powerpoint/2010/main" val="42373246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asis leeg kantlijn">
    <p:spTree>
      <p:nvGrpSpPr>
        <p:cNvPr id="1" name=""/>
        <p:cNvGrpSpPr/>
        <p:nvPr/>
      </p:nvGrpSpPr>
      <p:grpSpPr>
        <a:xfrm>
          <a:off x="0" y="0"/>
          <a:ext cx="0" cy="0"/>
          <a:chOff x="0" y="0"/>
          <a:chExt cx="0" cy="0"/>
        </a:xfrm>
      </p:grpSpPr>
      <p:sp>
        <p:nvSpPr>
          <p:cNvPr id="5" name="Tijdelijke aanduiding voor datum 4">
            <a:extLst>
              <a:ext uri="{FF2B5EF4-FFF2-40B4-BE49-F238E27FC236}">
                <a16:creationId xmlns:a16="http://schemas.microsoft.com/office/drawing/2014/main" id="{58BA7000-81BC-8B5F-C938-9C9BCA9755A0}"/>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6" name="Tijdelijke aanduiding voor voettekst 5">
            <a:extLst>
              <a:ext uri="{FF2B5EF4-FFF2-40B4-BE49-F238E27FC236}">
                <a16:creationId xmlns:a16="http://schemas.microsoft.com/office/drawing/2014/main" id="{8A24CDDD-355D-FB89-E752-49A5AF2B277D}"/>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B42C786E-3E68-AB33-BC92-61263D3FC667}"/>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13" name="Graphic 2">
            <a:extLst>
              <a:ext uri="{FF2B5EF4-FFF2-40B4-BE49-F238E27FC236}">
                <a16:creationId xmlns:a16="http://schemas.microsoft.com/office/drawing/2014/main" id="{7F0617DD-C34A-F1B4-1D69-25B0E89555EA}"/>
              </a:ext>
            </a:extLst>
          </p:cNvPr>
          <p:cNvSpPr/>
          <p:nvPr userDrawn="1"/>
        </p:nvSpPr>
        <p:spPr>
          <a:xfrm>
            <a:off x="1172903" y="0"/>
            <a:ext cx="516477" cy="6858000"/>
          </a:xfrm>
          <a:custGeom>
            <a:avLst/>
            <a:gdLst>
              <a:gd name="connsiteX0" fmla="*/ 267821 w 516477"/>
              <a:gd name="connsiteY0" fmla="*/ 2510155 h 6858000"/>
              <a:gd name="connsiteX1" fmla="*/ 512672 w 516477"/>
              <a:gd name="connsiteY1" fmla="*/ 0 h 6858000"/>
              <a:gd name="connsiteX2" fmla="*/ 255135 w 516477"/>
              <a:gd name="connsiteY2" fmla="*/ 0 h 6858000"/>
              <a:gd name="connsiteX3" fmla="*/ 14090 w 516477"/>
              <a:gd name="connsiteY3" fmla="*/ 2504440 h 6858000"/>
              <a:gd name="connsiteX4" fmla="*/ 43269 w 516477"/>
              <a:gd name="connsiteY4" fmla="*/ 4777740 h 6858000"/>
              <a:gd name="connsiteX5" fmla="*/ 259575 w 516477"/>
              <a:gd name="connsiteY5" fmla="*/ 6858000 h 6858000"/>
              <a:gd name="connsiteX6" fmla="*/ 516478 w 516477"/>
              <a:gd name="connsiteY6" fmla="*/ 6858000 h 6858000"/>
              <a:gd name="connsiteX7" fmla="*/ 295731 w 516477"/>
              <a:gd name="connsiteY7" fmla="*/ 4758690 h 6858000"/>
              <a:gd name="connsiteX8" fmla="*/ 267821 w 516477"/>
              <a:gd name="connsiteY8" fmla="*/ 25101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477" h="6858000">
                <a:moveTo>
                  <a:pt x="267821" y="2510155"/>
                </a:moveTo>
                <a:cubicBezTo>
                  <a:pt x="298903" y="1633220"/>
                  <a:pt x="381366" y="789305"/>
                  <a:pt x="512672" y="0"/>
                </a:cubicBezTo>
                <a:lnTo>
                  <a:pt x="255135" y="0"/>
                </a:lnTo>
                <a:cubicBezTo>
                  <a:pt x="125732" y="789305"/>
                  <a:pt x="44538" y="1630680"/>
                  <a:pt x="14090" y="2504440"/>
                </a:cubicBezTo>
                <a:cubicBezTo>
                  <a:pt x="-11918" y="3244850"/>
                  <a:pt x="-1768" y="4010025"/>
                  <a:pt x="43269" y="4777740"/>
                </a:cubicBezTo>
                <a:cubicBezTo>
                  <a:pt x="104799" y="5812790"/>
                  <a:pt x="215172" y="6578600"/>
                  <a:pt x="259575" y="6858000"/>
                </a:cubicBezTo>
                <a:lnTo>
                  <a:pt x="516478" y="6858000"/>
                </a:lnTo>
                <a:cubicBezTo>
                  <a:pt x="478418" y="6626225"/>
                  <a:pt x="359799" y="5842635"/>
                  <a:pt x="295731" y="4758690"/>
                </a:cubicBezTo>
                <a:cubicBezTo>
                  <a:pt x="251329" y="3998595"/>
                  <a:pt x="241814" y="3242310"/>
                  <a:pt x="267821" y="2510155"/>
                </a:cubicBezTo>
                <a:close/>
              </a:path>
            </a:pathLst>
          </a:custGeom>
          <a:solidFill>
            <a:srgbClr val="F0EEEC"/>
          </a:solidFill>
          <a:ln w="6320" cap="flat">
            <a:noFill/>
            <a:prstDash val="solid"/>
            <a:miter/>
          </a:ln>
        </p:spPr>
        <p:txBody>
          <a:bodyPr rtlCol="0" anchor="ctr"/>
          <a:lstStyle/>
          <a:p>
            <a:endParaRPr lang="nl-NL">
              <a:solidFill>
                <a:srgbClr val="333333"/>
              </a:solidFill>
              <a:latin typeface="PT Sans"/>
            </a:endParaRPr>
          </a:p>
        </p:txBody>
      </p:sp>
      <p:pic>
        <p:nvPicPr>
          <p:cNvPr id="2" name="Afbeelding 1">
            <a:extLst>
              <a:ext uri="{FF2B5EF4-FFF2-40B4-BE49-F238E27FC236}">
                <a16:creationId xmlns:a16="http://schemas.microsoft.com/office/drawing/2014/main" id="{2256081E-FFB2-97BB-35FA-ECE0CB466BDD}"/>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spTree>
    <p:extLst>
      <p:ext uri="{BB962C8B-B14F-4D97-AF65-F5344CB8AC3E}">
        <p14:creationId xmlns:p14="http://schemas.microsoft.com/office/powerpoint/2010/main" val="568366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asis leeg logo">
    <p:spTree>
      <p:nvGrpSpPr>
        <p:cNvPr id="1" name=""/>
        <p:cNvGrpSpPr/>
        <p:nvPr/>
      </p:nvGrpSpPr>
      <p:grpSpPr>
        <a:xfrm>
          <a:off x="0" y="0"/>
          <a:ext cx="0" cy="0"/>
          <a:chOff x="0" y="0"/>
          <a:chExt cx="0" cy="0"/>
        </a:xfrm>
      </p:grpSpPr>
      <p:sp>
        <p:nvSpPr>
          <p:cNvPr id="5" name="Tijdelijke aanduiding voor datum 4">
            <a:extLst>
              <a:ext uri="{FF2B5EF4-FFF2-40B4-BE49-F238E27FC236}">
                <a16:creationId xmlns:a16="http://schemas.microsoft.com/office/drawing/2014/main" id="{58BA7000-81BC-8B5F-C938-9C9BCA9755A0}"/>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6" name="Tijdelijke aanduiding voor voettekst 5">
            <a:extLst>
              <a:ext uri="{FF2B5EF4-FFF2-40B4-BE49-F238E27FC236}">
                <a16:creationId xmlns:a16="http://schemas.microsoft.com/office/drawing/2014/main" id="{8A24CDDD-355D-FB89-E752-49A5AF2B277D}"/>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B42C786E-3E68-AB33-BC92-61263D3FC667}"/>
              </a:ext>
            </a:extLst>
          </p:cNvPr>
          <p:cNvSpPr>
            <a:spLocks noGrp="1"/>
          </p:cNvSpPr>
          <p:nvPr>
            <p:ph type="sldNum" sz="quarter" idx="12"/>
          </p:nvPr>
        </p:nvSpPr>
        <p:spPr/>
        <p:txBody>
          <a:bodyPr/>
          <a:lstStyle/>
          <a:p>
            <a:fld id="{C0683CD6-59F3-FB41-B39E-1547798D3D98}" type="slidenum">
              <a:rPr lang="nl-NL" smtClean="0"/>
              <a:t>‹nr.›</a:t>
            </a:fld>
            <a:endParaRPr lang="nl-NL"/>
          </a:p>
        </p:txBody>
      </p:sp>
      <p:pic>
        <p:nvPicPr>
          <p:cNvPr id="2" name="Afbeelding 1">
            <a:extLst>
              <a:ext uri="{FF2B5EF4-FFF2-40B4-BE49-F238E27FC236}">
                <a16:creationId xmlns:a16="http://schemas.microsoft.com/office/drawing/2014/main" id="{FFEA2E71-9837-5487-DB72-73D073272D21}"/>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spTree>
    <p:extLst>
      <p:ext uri="{BB962C8B-B14F-4D97-AF65-F5344CB8AC3E}">
        <p14:creationId xmlns:p14="http://schemas.microsoft.com/office/powerpoint/2010/main" val="20613643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asis leeg">
    <p:spTree>
      <p:nvGrpSpPr>
        <p:cNvPr id="1" name=""/>
        <p:cNvGrpSpPr/>
        <p:nvPr/>
      </p:nvGrpSpPr>
      <p:grpSpPr>
        <a:xfrm>
          <a:off x="0" y="0"/>
          <a:ext cx="0" cy="0"/>
          <a:chOff x="0" y="0"/>
          <a:chExt cx="0" cy="0"/>
        </a:xfrm>
      </p:grpSpPr>
      <p:sp>
        <p:nvSpPr>
          <p:cNvPr id="5" name="Tijdelijke aanduiding voor datum 4">
            <a:extLst>
              <a:ext uri="{FF2B5EF4-FFF2-40B4-BE49-F238E27FC236}">
                <a16:creationId xmlns:a16="http://schemas.microsoft.com/office/drawing/2014/main" id="{58BA7000-81BC-8B5F-C938-9C9BCA9755A0}"/>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6" name="Tijdelijke aanduiding voor voettekst 5">
            <a:extLst>
              <a:ext uri="{FF2B5EF4-FFF2-40B4-BE49-F238E27FC236}">
                <a16:creationId xmlns:a16="http://schemas.microsoft.com/office/drawing/2014/main" id="{8A24CDDD-355D-FB89-E752-49A5AF2B277D}"/>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B42C786E-3E68-AB33-BC92-61263D3FC667}"/>
              </a:ext>
            </a:extLst>
          </p:cNvPr>
          <p:cNvSpPr>
            <a:spLocks noGrp="1"/>
          </p:cNvSpPr>
          <p:nvPr>
            <p:ph type="sldNum" sz="quarter" idx="12"/>
          </p:nvPr>
        </p:nvSpPr>
        <p:spPr/>
        <p:txBody>
          <a:bodyPr/>
          <a:lstStyle/>
          <a:p>
            <a:fld id="{C0683CD6-59F3-FB41-B39E-1547798D3D98}" type="slidenum">
              <a:rPr lang="nl-NL" smtClean="0"/>
              <a:t>‹nr.›</a:t>
            </a:fld>
            <a:endParaRPr lang="nl-NL"/>
          </a:p>
        </p:txBody>
      </p:sp>
    </p:spTree>
    <p:extLst>
      <p:ext uri="{BB962C8B-B14F-4D97-AF65-F5344CB8AC3E}">
        <p14:creationId xmlns:p14="http://schemas.microsoft.com/office/powerpoint/2010/main" val="3488494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indslide Pay-off">
    <p:bg>
      <p:bgPr>
        <a:solidFill>
          <a:srgbClr val="F0EEEC"/>
        </a:solidFill>
        <a:effectLst/>
      </p:bgPr>
    </p:b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6BD1CAFC-6757-61FC-5EC9-6B4308107A72}"/>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3" name="Tijdelijke aanduiding voor voettekst 2">
            <a:extLst>
              <a:ext uri="{FF2B5EF4-FFF2-40B4-BE49-F238E27FC236}">
                <a16:creationId xmlns:a16="http://schemas.microsoft.com/office/drawing/2014/main" id="{D821B1A0-0B42-F9F5-2B03-56E90D1A5569}"/>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2D3A1B7D-F54D-BD77-2D99-65401D8B4854}"/>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10" name="Graphic 9">
            <a:extLst>
              <a:ext uri="{FF2B5EF4-FFF2-40B4-BE49-F238E27FC236}">
                <a16:creationId xmlns:a16="http://schemas.microsoft.com/office/drawing/2014/main" id="{E6C9D38D-E642-3E25-BFB4-43D8E9B7BE65}"/>
              </a:ext>
            </a:extLst>
          </p:cNvPr>
          <p:cNvSpPr/>
          <p:nvPr userDrawn="1"/>
        </p:nvSpPr>
        <p:spPr>
          <a:xfrm>
            <a:off x="-6350" y="-8965"/>
            <a:ext cx="11076334" cy="5945504"/>
          </a:xfrm>
          <a:custGeom>
            <a:avLst/>
            <a:gdLst>
              <a:gd name="connsiteX0" fmla="*/ 10742930 w 11076334"/>
              <a:gd name="connsiteY0" fmla="*/ 1178560 h 5945504"/>
              <a:gd name="connsiteX1" fmla="*/ 10353040 w 11076334"/>
              <a:gd name="connsiteY1" fmla="*/ 0 h 5945504"/>
              <a:gd name="connsiteX2" fmla="*/ 10081260 w 11076334"/>
              <a:gd name="connsiteY2" fmla="*/ 0 h 5945504"/>
              <a:gd name="connsiteX3" fmla="*/ 10498455 w 11076334"/>
              <a:gd name="connsiteY3" fmla="*/ 1247775 h 5945504"/>
              <a:gd name="connsiteX4" fmla="*/ 10809605 w 11076334"/>
              <a:gd name="connsiteY4" fmla="*/ 3341370 h 5945504"/>
              <a:gd name="connsiteX5" fmla="*/ 10237470 w 11076334"/>
              <a:gd name="connsiteY5" fmla="*/ 4377690 h 5945504"/>
              <a:gd name="connsiteX6" fmla="*/ 8879205 w 11076334"/>
              <a:gd name="connsiteY6" fmla="*/ 5175250 h 5945504"/>
              <a:gd name="connsiteX7" fmla="*/ 6925310 w 11076334"/>
              <a:gd name="connsiteY7" fmla="*/ 5625465 h 5945504"/>
              <a:gd name="connsiteX8" fmla="*/ 4587240 w 11076334"/>
              <a:gd name="connsiteY8" fmla="*/ 5638165 h 5945504"/>
              <a:gd name="connsiteX9" fmla="*/ 741680 w 11076334"/>
              <a:gd name="connsiteY9" fmla="*/ 4526280 h 5945504"/>
              <a:gd name="connsiteX10" fmla="*/ 0 w 11076334"/>
              <a:gd name="connsiteY10" fmla="*/ 4023995 h 5945504"/>
              <a:gd name="connsiteX11" fmla="*/ 0 w 11076334"/>
              <a:gd name="connsiteY11" fmla="*/ 4347845 h 5945504"/>
              <a:gd name="connsiteX12" fmla="*/ 617220 w 11076334"/>
              <a:gd name="connsiteY12" fmla="*/ 4747260 h 5945504"/>
              <a:gd name="connsiteX13" fmla="*/ 2394585 w 11076334"/>
              <a:gd name="connsiteY13" fmla="*/ 5481320 h 5945504"/>
              <a:gd name="connsiteX14" fmla="*/ 4563745 w 11076334"/>
              <a:gd name="connsiteY14" fmla="*/ 5890895 h 5945504"/>
              <a:gd name="connsiteX15" fmla="*/ 5712460 w 11076334"/>
              <a:gd name="connsiteY15" fmla="*/ 5945505 h 5945504"/>
              <a:gd name="connsiteX16" fmla="*/ 6953885 w 11076334"/>
              <a:gd name="connsiteY16" fmla="*/ 5877560 h 5945504"/>
              <a:gd name="connsiteX17" fmla="*/ 8969375 w 11076334"/>
              <a:gd name="connsiteY17" fmla="*/ 5412740 h 5945504"/>
              <a:gd name="connsiteX18" fmla="*/ 10412095 w 11076334"/>
              <a:gd name="connsiteY18" fmla="*/ 4562475 h 5945504"/>
              <a:gd name="connsiteX19" fmla="*/ 11062335 w 11076334"/>
              <a:gd name="connsiteY19" fmla="*/ 3371850 h 5945504"/>
              <a:gd name="connsiteX20" fmla="*/ 10742930 w 11076334"/>
              <a:gd name="connsiteY20" fmla="*/ 1178560 h 594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076334" h="5945504">
                <a:moveTo>
                  <a:pt x="10742930" y="1178560"/>
                </a:moveTo>
                <a:cubicBezTo>
                  <a:pt x="10633075" y="787400"/>
                  <a:pt x="10500995" y="391160"/>
                  <a:pt x="10353040" y="0"/>
                </a:cubicBezTo>
                <a:lnTo>
                  <a:pt x="10081260" y="0"/>
                </a:lnTo>
                <a:cubicBezTo>
                  <a:pt x="10240645" y="413385"/>
                  <a:pt x="10381615" y="833755"/>
                  <a:pt x="10498455" y="1247775"/>
                </a:cubicBezTo>
                <a:cubicBezTo>
                  <a:pt x="10745470" y="2124710"/>
                  <a:pt x="10861675" y="2907665"/>
                  <a:pt x="10809605" y="3341370"/>
                </a:cubicBezTo>
                <a:cubicBezTo>
                  <a:pt x="10765155" y="3712845"/>
                  <a:pt x="10572115" y="4061460"/>
                  <a:pt x="10237470" y="4377690"/>
                </a:cubicBezTo>
                <a:cubicBezTo>
                  <a:pt x="9904730" y="4692015"/>
                  <a:pt x="9447530" y="4959985"/>
                  <a:pt x="8879205" y="5175250"/>
                </a:cubicBezTo>
                <a:cubicBezTo>
                  <a:pt x="8305165" y="5392420"/>
                  <a:pt x="7647940" y="5544185"/>
                  <a:pt x="6925310" y="5625465"/>
                </a:cubicBezTo>
                <a:cubicBezTo>
                  <a:pt x="6175375" y="5709920"/>
                  <a:pt x="5388610" y="5714365"/>
                  <a:pt x="4587240" y="5638165"/>
                </a:cubicBezTo>
                <a:cubicBezTo>
                  <a:pt x="3133725" y="5501005"/>
                  <a:pt x="1767840" y="5106035"/>
                  <a:pt x="741680" y="4526280"/>
                </a:cubicBezTo>
                <a:cubicBezTo>
                  <a:pt x="465455" y="4370070"/>
                  <a:pt x="216535" y="4200525"/>
                  <a:pt x="0" y="4023995"/>
                </a:cubicBezTo>
                <a:lnTo>
                  <a:pt x="0" y="4347845"/>
                </a:lnTo>
                <a:cubicBezTo>
                  <a:pt x="186055" y="4486910"/>
                  <a:pt x="391795" y="4620260"/>
                  <a:pt x="617220" y="4747260"/>
                </a:cubicBezTo>
                <a:cubicBezTo>
                  <a:pt x="1135380" y="5039995"/>
                  <a:pt x="1733550" y="5287010"/>
                  <a:pt x="2394585" y="5481320"/>
                </a:cubicBezTo>
                <a:cubicBezTo>
                  <a:pt x="3077845" y="5681980"/>
                  <a:pt x="3807460" y="5819775"/>
                  <a:pt x="4563745" y="5890895"/>
                </a:cubicBezTo>
                <a:cubicBezTo>
                  <a:pt x="4950460" y="5927725"/>
                  <a:pt x="5334000" y="5945505"/>
                  <a:pt x="5712460" y="5945505"/>
                </a:cubicBezTo>
                <a:cubicBezTo>
                  <a:pt x="6134735" y="5945505"/>
                  <a:pt x="6549390" y="5922645"/>
                  <a:pt x="6953885" y="5877560"/>
                </a:cubicBezTo>
                <a:cubicBezTo>
                  <a:pt x="7697470" y="5793740"/>
                  <a:pt x="8375015" y="5637530"/>
                  <a:pt x="8969375" y="5412740"/>
                </a:cubicBezTo>
                <a:cubicBezTo>
                  <a:pt x="9569450" y="5185410"/>
                  <a:pt x="10054590" y="4899660"/>
                  <a:pt x="10412095" y="4562475"/>
                </a:cubicBezTo>
                <a:cubicBezTo>
                  <a:pt x="10791190" y="4204335"/>
                  <a:pt x="11010265" y="3803650"/>
                  <a:pt x="11062335" y="3371850"/>
                </a:cubicBezTo>
                <a:cubicBezTo>
                  <a:pt x="11118850" y="2899410"/>
                  <a:pt x="11002645" y="2099945"/>
                  <a:pt x="10742930" y="1178560"/>
                </a:cubicBezTo>
                <a:close/>
              </a:path>
            </a:pathLst>
          </a:custGeom>
          <a:solidFill>
            <a:srgbClr val="FFFFFF"/>
          </a:solidFill>
          <a:ln w="6350" cap="flat">
            <a:noFill/>
            <a:prstDash val="solid"/>
            <a:miter/>
          </a:ln>
        </p:spPr>
        <p:txBody>
          <a:bodyPr rtlCol="0" anchor="ctr"/>
          <a:lstStyle/>
          <a:p>
            <a:endParaRPr lang="nl-NL"/>
          </a:p>
        </p:txBody>
      </p:sp>
      <p:sp>
        <p:nvSpPr>
          <p:cNvPr id="12" name="Vrije vorm 11">
            <a:extLst>
              <a:ext uri="{FF2B5EF4-FFF2-40B4-BE49-F238E27FC236}">
                <a16:creationId xmlns:a16="http://schemas.microsoft.com/office/drawing/2014/main" id="{43E9EDF5-D08F-5337-3953-6C09C3EDC9F6}"/>
              </a:ext>
            </a:extLst>
          </p:cNvPr>
          <p:cNvSpPr/>
          <p:nvPr userDrawn="1"/>
        </p:nvSpPr>
        <p:spPr>
          <a:xfrm>
            <a:off x="-11112" y="586055"/>
            <a:ext cx="5578632" cy="6116674"/>
          </a:xfrm>
          <a:custGeom>
            <a:avLst/>
            <a:gdLst>
              <a:gd name="connsiteX0" fmla="*/ 3303878 w 5578632"/>
              <a:gd name="connsiteY0" fmla="*/ 2 h 6116674"/>
              <a:gd name="connsiteX1" fmla="*/ 4987315 w 5578632"/>
              <a:gd name="connsiteY1" fmla="*/ 550658 h 6116674"/>
              <a:gd name="connsiteX2" fmla="*/ 5510849 w 5578632"/>
              <a:gd name="connsiteY2" fmla="*/ 3130663 h 6116674"/>
              <a:gd name="connsiteX3" fmla="*/ 4467589 w 5578632"/>
              <a:gd name="connsiteY3" fmla="*/ 5838938 h 6116674"/>
              <a:gd name="connsiteX4" fmla="*/ 940561 w 5578632"/>
              <a:gd name="connsiteY4" fmla="*/ 4680698 h 6116674"/>
              <a:gd name="connsiteX5" fmla="*/ 3357 w 5578632"/>
              <a:gd name="connsiteY5" fmla="*/ 3526350 h 6116674"/>
              <a:gd name="connsiteX6" fmla="*/ 0 w 5578632"/>
              <a:gd name="connsiteY6" fmla="*/ 3520634 h 6116674"/>
              <a:gd name="connsiteX7" fmla="*/ 0 w 5578632"/>
              <a:gd name="connsiteY7" fmla="*/ 954721 h 6116674"/>
              <a:gd name="connsiteX8" fmla="*/ 59429 w 5578632"/>
              <a:gd name="connsiteY8" fmla="*/ 916832 h 6116674"/>
              <a:gd name="connsiteX9" fmla="*/ 3303878 w 5578632"/>
              <a:gd name="connsiteY9" fmla="*/ 2 h 611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632" h="6116674">
                <a:moveTo>
                  <a:pt x="3303878" y="2"/>
                </a:moveTo>
                <a:cubicBezTo>
                  <a:pt x="3965273" y="-564"/>
                  <a:pt x="4574240" y="150806"/>
                  <a:pt x="4987315" y="550658"/>
                </a:cubicBezTo>
                <a:cubicBezTo>
                  <a:pt x="5814181" y="1350758"/>
                  <a:pt x="5542578" y="2932543"/>
                  <a:pt x="5510849" y="3130663"/>
                </a:cubicBezTo>
                <a:cubicBezTo>
                  <a:pt x="5321107" y="4318748"/>
                  <a:pt x="4814073" y="5485878"/>
                  <a:pt x="4467589" y="5838938"/>
                </a:cubicBezTo>
                <a:cubicBezTo>
                  <a:pt x="3834908" y="6484733"/>
                  <a:pt x="2255423" y="5965938"/>
                  <a:pt x="940561" y="4680698"/>
                </a:cubicBezTo>
                <a:cubicBezTo>
                  <a:pt x="561396" y="4309620"/>
                  <a:pt x="245690" y="3915226"/>
                  <a:pt x="3357" y="3526350"/>
                </a:cubicBezTo>
                <a:lnTo>
                  <a:pt x="0" y="3520634"/>
                </a:lnTo>
                <a:lnTo>
                  <a:pt x="0" y="954721"/>
                </a:lnTo>
                <a:lnTo>
                  <a:pt x="59429" y="916832"/>
                </a:lnTo>
                <a:cubicBezTo>
                  <a:pt x="752992" y="494313"/>
                  <a:pt x="2113368" y="1020"/>
                  <a:pt x="3303878" y="2"/>
                </a:cubicBezTo>
                <a:close/>
              </a:path>
            </a:pathLst>
          </a:custGeom>
          <a:solidFill>
            <a:schemeClr val="accent1"/>
          </a:solidFill>
          <a:ln w="6338" cap="flat">
            <a:noFill/>
            <a:prstDash val="solid"/>
            <a:miter/>
          </a:ln>
        </p:spPr>
        <p:txBody>
          <a:bodyPr rtlCol="0" anchor="ctr"/>
          <a:lstStyle/>
          <a:p>
            <a:endParaRPr lang="nl-NL"/>
          </a:p>
        </p:txBody>
      </p:sp>
      <p:sp>
        <p:nvSpPr>
          <p:cNvPr id="6" name="Tijdelijke aanduiding voor afbeelding 2">
            <a:extLst>
              <a:ext uri="{FF2B5EF4-FFF2-40B4-BE49-F238E27FC236}">
                <a16:creationId xmlns:a16="http://schemas.microsoft.com/office/drawing/2014/main" id="{38A92986-F0DF-3AD0-CF0F-A4E6381F7CD1}"/>
              </a:ext>
            </a:extLst>
          </p:cNvPr>
          <p:cNvSpPr>
            <a:spLocks noGrp="1"/>
          </p:cNvSpPr>
          <p:nvPr>
            <p:ph type="pic" sz="quarter" idx="14" hasCustomPrompt="1"/>
          </p:nvPr>
        </p:nvSpPr>
        <p:spPr>
          <a:xfrm>
            <a:off x="-10734" y="155271"/>
            <a:ext cx="6086487" cy="6022812"/>
          </a:xfrm>
          <a:custGeom>
            <a:avLst/>
            <a:gdLst>
              <a:gd name="connsiteX0" fmla="*/ 2500923 w 6086487"/>
              <a:gd name="connsiteY0" fmla="*/ 0 h 6022812"/>
              <a:gd name="connsiteX1" fmla="*/ 4753474 w 6086487"/>
              <a:gd name="connsiteY1" fmla="*/ 1424963 h 6022812"/>
              <a:gd name="connsiteX2" fmla="*/ 6085450 w 6086487"/>
              <a:gd name="connsiteY2" fmla="*/ 4135189 h 6022812"/>
              <a:gd name="connsiteX3" fmla="*/ 2708528 w 6086487"/>
              <a:gd name="connsiteY3" fmla="*/ 6013550 h 6022812"/>
              <a:gd name="connsiteX4" fmla="*/ 388680 w 6086487"/>
              <a:gd name="connsiteY4" fmla="*/ 5700491 h 6022812"/>
              <a:gd name="connsiteX5" fmla="*/ 127761 w 6086487"/>
              <a:gd name="connsiteY5" fmla="*/ 5590190 h 6022812"/>
              <a:gd name="connsiteX6" fmla="*/ 0 w 6086487"/>
              <a:gd name="connsiteY6" fmla="*/ 5522650 h 6022812"/>
              <a:gd name="connsiteX7" fmla="*/ 0 w 6086487"/>
              <a:gd name="connsiteY7" fmla="*/ 2030389 h 6022812"/>
              <a:gd name="connsiteX8" fmla="*/ 53464 w 6086487"/>
              <a:gd name="connsiteY8" fmla="*/ 1932893 h 6022812"/>
              <a:gd name="connsiteX9" fmla="*/ 2412675 w 6086487"/>
              <a:gd name="connsiteY9" fmla="*/ 2540 h 6022812"/>
              <a:gd name="connsiteX10" fmla="*/ 2500923 w 6086487"/>
              <a:gd name="connsiteY10" fmla="*/ 0 h 602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6487" h="6022812">
                <a:moveTo>
                  <a:pt x="2500923" y="0"/>
                </a:moveTo>
                <a:cubicBezTo>
                  <a:pt x="3657672" y="0"/>
                  <a:pt x="4627768" y="1264306"/>
                  <a:pt x="4753474" y="1424963"/>
                </a:cubicBezTo>
                <a:cubicBezTo>
                  <a:pt x="5526757" y="2408595"/>
                  <a:pt x="6060055" y="3621466"/>
                  <a:pt x="6085450" y="4135189"/>
                </a:cubicBezTo>
                <a:cubicBezTo>
                  <a:pt x="6131796" y="5075639"/>
                  <a:pt x="4619514" y="5916394"/>
                  <a:pt x="2708528" y="6013550"/>
                </a:cubicBezTo>
                <a:cubicBezTo>
                  <a:pt x="1826046" y="6058636"/>
                  <a:pt x="1013401" y="5936714"/>
                  <a:pt x="388680" y="5700491"/>
                </a:cubicBezTo>
                <a:cubicBezTo>
                  <a:pt x="297575" y="5666121"/>
                  <a:pt x="210477" y="5629300"/>
                  <a:pt x="127761" y="5590190"/>
                </a:cubicBezTo>
                <a:lnTo>
                  <a:pt x="0" y="5522650"/>
                </a:lnTo>
                <a:lnTo>
                  <a:pt x="0" y="2030389"/>
                </a:lnTo>
                <a:lnTo>
                  <a:pt x="53464" y="1932893"/>
                </a:lnTo>
                <a:cubicBezTo>
                  <a:pt x="632791" y="942515"/>
                  <a:pt x="1456865" y="56199"/>
                  <a:pt x="2412675" y="2540"/>
                </a:cubicBezTo>
                <a:cubicBezTo>
                  <a:pt x="2441879" y="1270"/>
                  <a:pt x="2471718" y="0"/>
                  <a:pt x="2500923" y="0"/>
                </a:cubicBezTo>
                <a:close/>
              </a:path>
            </a:pathLst>
          </a:custGeom>
          <a:blipFill dpi="0" rotWithShape="1">
            <a:blip r:embed="rId2" cstate="screen">
              <a:extLst>
                <a:ext uri="{28A0092B-C50C-407E-A947-70E740481C1C}">
                  <a14:useLocalDpi xmlns:a14="http://schemas.microsoft.com/office/drawing/2010/main"/>
                </a:ext>
              </a:extLst>
            </a:blip>
            <a:srcRect/>
            <a:stretch>
              <a:fillRect/>
            </a:stretch>
          </a:blipFill>
        </p:spPr>
        <p:txBody>
          <a:bodyPr wrap="square" tIns="648000" anchor="ctr">
            <a:noAutofit/>
          </a:bodyPr>
          <a:lstStyle>
            <a:lvl1pPr marL="0" indent="0" algn="ctr" fontAlgn="ctr">
              <a:lnSpc>
                <a:spcPts val="1320"/>
              </a:lnSpc>
              <a:spcBef>
                <a:spcPts val="0"/>
              </a:spcBef>
              <a:spcAft>
                <a:spcPts val="0"/>
              </a:spcAft>
              <a:buFontTx/>
              <a:buNone/>
              <a:defRPr sz="1100">
                <a:solidFill>
                  <a:schemeClr val="bg1"/>
                </a:solidFill>
              </a:defRPr>
            </a:lvl1pPr>
          </a:lstStyle>
          <a:p>
            <a:r>
              <a:rPr lang="nl-NL" dirty="0"/>
              <a:t>Klik op icoon </a:t>
            </a:r>
            <a:br>
              <a:rPr lang="nl-NL" dirty="0"/>
            </a:br>
            <a:r>
              <a:rPr lang="nl-NL" dirty="0"/>
              <a:t>voor afbeelding</a:t>
            </a:r>
          </a:p>
        </p:txBody>
      </p:sp>
      <p:pic>
        <p:nvPicPr>
          <p:cNvPr id="8" name="Afbeelding 7">
            <a:extLst>
              <a:ext uri="{FF2B5EF4-FFF2-40B4-BE49-F238E27FC236}">
                <a16:creationId xmlns:a16="http://schemas.microsoft.com/office/drawing/2014/main" id="{10420ADB-DA28-83EF-58BA-448EAA330695}"/>
              </a:ext>
            </a:extLst>
          </p:cNvPr>
          <p:cNvPicPr>
            <a:picLocks noChangeAspect="1"/>
          </p:cNvPicPr>
          <p:nvPr userDrawn="1"/>
        </p:nvPicPr>
        <p:blipFill>
          <a:blip r:embed="rId3"/>
          <a:stretch>
            <a:fillRect/>
          </a:stretch>
        </p:blipFill>
        <p:spPr>
          <a:xfrm>
            <a:off x="6823137" y="1988533"/>
            <a:ext cx="2730562" cy="1743240"/>
          </a:xfrm>
          <a:prstGeom prst="rect">
            <a:avLst/>
          </a:prstGeom>
        </p:spPr>
      </p:pic>
      <p:pic>
        <p:nvPicPr>
          <p:cNvPr id="9" name="Afbeelding 8">
            <a:extLst>
              <a:ext uri="{FF2B5EF4-FFF2-40B4-BE49-F238E27FC236}">
                <a16:creationId xmlns:a16="http://schemas.microsoft.com/office/drawing/2014/main" id="{649BE625-DBE1-5876-AD7B-851A8B392C9D}"/>
              </a:ext>
            </a:extLst>
          </p:cNvPr>
          <p:cNvPicPr>
            <a:picLocks noChangeAspect="1"/>
          </p:cNvPicPr>
          <p:nvPr userDrawn="1"/>
        </p:nvPicPr>
        <p:blipFill>
          <a:blip r:embed="rId4" cstate="screen">
            <a:alphaModFix/>
            <a:extLst>
              <a:ext uri="{28A0092B-C50C-407E-A947-70E740481C1C}">
                <a14:useLocalDpi xmlns:a14="http://schemas.microsoft.com/office/drawing/2010/main"/>
              </a:ext>
            </a:extLst>
          </a:blip>
          <a:srcRect t="17376"/>
          <a:stretch>
            <a:fillRect/>
          </a:stretch>
        </p:blipFill>
        <p:spPr>
          <a:xfrm>
            <a:off x="6864701" y="1"/>
            <a:ext cx="515916" cy="724659"/>
          </a:xfrm>
          <a:custGeom>
            <a:avLst/>
            <a:gdLst>
              <a:gd name="connsiteX0" fmla="*/ 0 w 515916"/>
              <a:gd name="connsiteY0" fmla="*/ 0 h 724659"/>
              <a:gd name="connsiteX1" fmla="*/ 515916 w 515916"/>
              <a:gd name="connsiteY1" fmla="*/ 0 h 724659"/>
              <a:gd name="connsiteX2" fmla="*/ 515916 w 515916"/>
              <a:gd name="connsiteY2" fmla="*/ 724659 h 724659"/>
              <a:gd name="connsiteX3" fmla="*/ 0 w 515916"/>
              <a:gd name="connsiteY3" fmla="*/ 724659 h 724659"/>
            </a:gdLst>
            <a:ahLst/>
            <a:cxnLst>
              <a:cxn ang="0">
                <a:pos x="connsiteX0" y="connsiteY0"/>
              </a:cxn>
              <a:cxn ang="0">
                <a:pos x="connsiteX1" y="connsiteY1"/>
              </a:cxn>
              <a:cxn ang="0">
                <a:pos x="connsiteX2" y="connsiteY2"/>
              </a:cxn>
              <a:cxn ang="0">
                <a:pos x="connsiteX3" y="connsiteY3"/>
              </a:cxn>
            </a:cxnLst>
            <a:rect l="l" t="t" r="r" b="b"/>
            <a:pathLst>
              <a:path w="515916" h="724659">
                <a:moveTo>
                  <a:pt x="0" y="0"/>
                </a:moveTo>
                <a:lnTo>
                  <a:pt x="515916" y="0"/>
                </a:lnTo>
                <a:lnTo>
                  <a:pt x="515916" y="724659"/>
                </a:lnTo>
                <a:lnTo>
                  <a:pt x="0" y="724659"/>
                </a:lnTo>
                <a:close/>
              </a:path>
            </a:pathLst>
          </a:custGeom>
        </p:spPr>
      </p:pic>
    </p:spTree>
    <p:extLst>
      <p:ext uri="{BB962C8B-B14F-4D97-AF65-F5344CB8AC3E}">
        <p14:creationId xmlns:p14="http://schemas.microsoft.com/office/powerpoint/2010/main" val="623432937"/>
      </p:ext>
    </p:extLst>
  </p:cSld>
  <p:clrMapOvr>
    <a:masterClrMapping/>
  </p:clrMapOvr>
  <p:extLst>
    <p:ext uri="{DCECCB84-F9BA-43D5-87BE-67443E8EF086}">
      <p15:sldGuideLst xmlns:p15="http://schemas.microsoft.com/office/powerpoint/2012/main">
        <p15:guide id="1" pos="3840">
          <p15:clr>
            <a:srgbClr val="FBAE40"/>
          </p15:clr>
        </p15:guide>
        <p15:guide id="2" pos="200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indslide Contact">
    <p:bg>
      <p:bgPr>
        <a:solidFill>
          <a:srgbClr val="F0EEEC"/>
        </a:solidFill>
        <a:effectLst/>
      </p:bgPr>
    </p:b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6BD1CAFC-6757-61FC-5EC9-6B4308107A72}"/>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3" name="Tijdelijke aanduiding voor voettekst 2">
            <a:extLst>
              <a:ext uri="{FF2B5EF4-FFF2-40B4-BE49-F238E27FC236}">
                <a16:creationId xmlns:a16="http://schemas.microsoft.com/office/drawing/2014/main" id="{D821B1A0-0B42-F9F5-2B03-56E90D1A5569}"/>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2D3A1B7D-F54D-BD77-2D99-65401D8B4854}"/>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26" name="Graphic 9">
            <a:extLst>
              <a:ext uri="{FF2B5EF4-FFF2-40B4-BE49-F238E27FC236}">
                <a16:creationId xmlns:a16="http://schemas.microsoft.com/office/drawing/2014/main" id="{09B2F2F8-AC0A-81A6-C7B1-19EBB623D592}"/>
              </a:ext>
            </a:extLst>
          </p:cNvPr>
          <p:cNvSpPr/>
          <p:nvPr userDrawn="1"/>
        </p:nvSpPr>
        <p:spPr>
          <a:xfrm>
            <a:off x="-6350" y="-8965"/>
            <a:ext cx="11076334" cy="5945504"/>
          </a:xfrm>
          <a:custGeom>
            <a:avLst/>
            <a:gdLst>
              <a:gd name="connsiteX0" fmla="*/ 10742930 w 11076334"/>
              <a:gd name="connsiteY0" fmla="*/ 1178560 h 5945504"/>
              <a:gd name="connsiteX1" fmla="*/ 10353040 w 11076334"/>
              <a:gd name="connsiteY1" fmla="*/ 0 h 5945504"/>
              <a:gd name="connsiteX2" fmla="*/ 10081260 w 11076334"/>
              <a:gd name="connsiteY2" fmla="*/ 0 h 5945504"/>
              <a:gd name="connsiteX3" fmla="*/ 10498455 w 11076334"/>
              <a:gd name="connsiteY3" fmla="*/ 1247775 h 5945504"/>
              <a:gd name="connsiteX4" fmla="*/ 10809605 w 11076334"/>
              <a:gd name="connsiteY4" fmla="*/ 3341370 h 5945504"/>
              <a:gd name="connsiteX5" fmla="*/ 10237470 w 11076334"/>
              <a:gd name="connsiteY5" fmla="*/ 4377690 h 5945504"/>
              <a:gd name="connsiteX6" fmla="*/ 8879205 w 11076334"/>
              <a:gd name="connsiteY6" fmla="*/ 5175250 h 5945504"/>
              <a:gd name="connsiteX7" fmla="*/ 6925310 w 11076334"/>
              <a:gd name="connsiteY7" fmla="*/ 5625465 h 5945504"/>
              <a:gd name="connsiteX8" fmla="*/ 4587240 w 11076334"/>
              <a:gd name="connsiteY8" fmla="*/ 5638165 h 5945504"/>
              <a:gd name="connsiteX9" fmla="*/ 741680 w 11076334"/>
              <a:gd name="connsiteY9" fmla="*/ 4526280 h 5945504"/>
              <a:gd name="connsiteX10" fmla="*/ 0 w 11076334"/>
              <a:gd name="connsiteY10" fmla="*/ 4023995 h 5945504"/>
              <a:gd name="connsiteX11" fmla="*/ 0 w 11076334"/>
              <a:gd name="connsiteY11" fmla="*/ 4347845 h 5945504"/>
              <a:gd name="connsiteX12" fmla="*/ 617220 w 11076334"/>
              <a:gd name="connsiteY12" fmla="*/ 4747260 h 5945504"/>
              <a:gd name="connsiteX13" fmla="*/ 2394585 w 11076334"/>
              <a:gd name="connsiteY13" fmla="*/ 5481320 h 5945504"/>
              <a:gd name="connsiteX14" fmla="*/ 4563745 w 11076334"/>
              <a:gd name="connsiteY14" fmla="*/ 5890895 h 5945504"/>
              <a:gd name="connsiteX15" fmla="*/ 5712460 w 11076334"/>
              <a:gd name="connsiteY15" fmla="*/ 5945505 h 5945504"/>
              <a:gd name="connsiteX16" fmla="*/ 6953885 w 11076334"/>
              <a:gd name="connsiteY16" fmla="*/ 5877560 h 5945504"/>
              <a:gd name="connsiteX17" fmla="*/ 8969375 w 11076334"/>
              <a:gd name="connsiteY17" fmla="*/ 5412740 h 5945504"/>
              <a:gd name="connsiteX18" fmla="*/ 10412095 w 11076334"/>
              <a:gd name="connsiteY18" fmla="*/ 4562475 h 5945504"/>
              <a:gd name="connsiteX19" fmla="*/ 11062335 w 11076334"/>
              <a:gd name="connsiteY19" fmla="*/ 3371850 h 5945504"/>
              <a:gd name="connsiteX20" fmla="*/ 10742930 w 11076334"/>
              <a:gd name="connsiteY20" fmla="*/ 1178560 h 594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076334" h="5945504">
                <a:moveTo>
                  <a:pt x="10742930" y="1178560"/>
                </a:moveTo>
                <a:cubicBezTo>
                  <a:pt x="10633075" y="787400"/>
                  <a:pt x="10500995" y="391160"/>
                  <a:pt x="10353040" y="0"/>
                </a:cubicBezTo>
                <a:lnTo>
                  <a:pt x="10081260" y="0"/>
                </a:lnTo>
                <a:cubicBezTo>
                  <a:pt x="10240645" y="413385"/>
                  <a:pt x="10381615" y="833755"/>
                  <a:pt x="10498455" y="1247775"/>
                </a:cubicBezTo>
                <a:cubicBezTo>
                  <a:pt x="10745470" y="2124710"/>
                  <a:pt x="10861675" y="2907665"/>
                  <a:pt x="10809605" y="3341370"/>
                </a:cubicBezTo>
                <a:cubicBezTo>
                  <a:pt x="10765155" y="3712845"/>
                  <a:pt x="10572115" y="4061460"/>
                  <a:pt x="10237470" y="4377690"/>
                </a:cubicBezTo>
                <a:cubicBezTo>
                  <a:pt x="9904730" y="4692015"/>
                  <a:pt x="9447530" y="4959985"/>
                  <a:pt x="8879205" y="5175250"/>
                </a:cubicBezTo>
                <a:cubicBezTo>
                  <a:pt x="8305165" y="5392420"/>
                  <a:pt x="7647940" y="5544185"/>
                  <a:pt x="6925310" y="5625465"/>
                </a:cubicBezTo>
                <a:cubicBezTo>
                  <a:pt x="6175375" y="5709920"/>
                  <a:pt x="5388610" y="5714365"/>
                  <a:pt x="4587240" y="5638165"/>
                </a:cubicBezTo>
                <a:cubicBezTo>
                  <a:pt x="3133725" y="5501005"/>
                  <a:pt x="1767840" y="5106035"/>
                  <a:pt x="741680" y="4526280"/>
                </a:cubicBezTo>
                <a:cubicBezTo>
                  <a:pt x="465455" y="4370070"/>
                  <a:pt x="216535" y="4200525"/>
                  <a:pt x="0" y="4023995"/>
                </a:cubicBezTo>
                <a:lnTo>
                  <a:pt x="0" y="4347845"/>
                </a:lnTo>
                <a:cubicBezTo>
                  <a:pt x="186055" y="4486910"/>
                  <a:pt x="391795" y="4620260"/>
                  <a:pt x="617220" y="4747260"/>
                </a:cubicBezTo>
                <a:cubicBezTo>
                  <a:pt x="1135380" y="5039995"/>
                  <a:pt x="1733550" y="5287010"/>
                  <a:pt x="2394585" y="5481320"/>
                </a:cubicBezTo>
                <a:cubicBezTo>
                  <a:pt x="3077845" y="5681980"/>
                  <a:pt x="3807460" y="5819775"/>
                  <a:pt x="4563745" y="5890895"/>
                </a:cubicBezTo>
                <a:cubicBezTo>
                  <a:pt x="4950460" y="5927725"/>
                  <a:pt x="5334000" y="5945505"/>
                  <a:pt x="5712460" y="5945505"/>
                </a:cubicBezTo>
                <a:cubicBezTo>
                  <a:pt x="6134735" y="5945505"/>
                  <a:pt x="6549390" y="5922645"/>
                  <a:pt x="6953885" y="5877560"/>
                </a:cubicBezTo>
                <a:cubicBezTo>
                  <a:pt x="7697470" y="5793740"/>
                  <a:pt x="8375015" y="5637530"/>
                  <a:pt x="8969375" y="5412740"/>
                </a:cubicBezTo>
                <a:cubicBezTo>
                  <a:pt x="9569450" y="5185410"/>
                  <a:pt x="10054590" y="4899660"/>
                  <a:pt x="10412095" y="4562475"/>
                </a:cubicBezTo>
                <a:cubicBezTo>
                  <a:pt x="10791190" y="4204335"/>
                  <a:pt x="11010265" y="3803650"/>
                  <a:pt x="11062335" y="3371850"/>
                </a:cubicBezTo>
                <a:cubicBezTo>
                  <a:pt x="11118850" y="2899410"/>
                  <a:pt x="11002645" y="2099945"/>
                  <a:pt x="10742930" y="1178560"/>
                </a:cubicBezTo>
                <a:close/>
              </a:path>
            </a:pathLst>
          </a:custGeom>
          <a:solidFill>
            <a:srgbClr val="FFFFFF"/>
          </a:solidFill>
          <a:ln w="6350" cap="flat">
            <a:noFill/>
            <a:prstDash val="solid"/>
            <a:miter/>
          </a:ln>
        </p:spPr>
        <p:txBody>
          <a:bodyPr rtlCol="0" anchor="ctr"/>
          <a:lstStyle/>
          <a:p>
            <a:endParaRPr lang="nl-NL"/>
          </a:p>
        </p:txBody>
      </p:sp>
      <p:sp>
        <p:nvSpPr>
          <p:cNvPr id="27" name="Vrije vorm 26">
            <a:extLst>
              <a:ext uri="{FF2B5EF4-FFF2-40B4-BE49-F238E27FC236}">
                <a16:creationId xmlns:a16="http://schemas.microsoft.com/office/drawing/2014/main" id="{0CE80E77-23AE-DFEE-6186-B458C353BDCF}"/>
              </a:ext>
            </a:extLst>
          </p:cNvPr>
          <p:cNvSpPr/>
          <p:nvPr userDrawn="1"/>
        </p:nvSpPr>
        <p:spPr>
          <a:xfrm>
            <a:off x="-11112" y="586055"/>
            <a:ext cx="5578632" cy="6116674"/>
          </a:xfrm>
          <a:custGeom>
            <a:avLst/>
            <a:gdLst>
              <a:gd name="connsiteX0" fmla="*/ 3303878 w 5578632"/>
              <a:gd name="connsiteY0" fmla="*/ 2 h 6116674"/>
              <a:gd name="connsiteX1" fmla="*/ 4987315 w 5578632"/>
              <a:gd name="connsiteY1" fmla="*/ 550658 h 6116674"/>
              <a:gd name="connsiteX2" fmla="*/ 5510849 w 5578632"/>
              <a:gd name="connsiteY2" fmla="*/ 3130663 h 6116674"/>
              <a:gd name="connsiteX3" fmla="*/ 4467589 w 5578632"/>
              <a:gd name="connsiteY3" fmla="*/ 5838938 h 6116674"/>
              <a:gd name="connsiteX4" fmla="*/ 940561 w 5578632"/>
              <a:gd name="connsiteY4" fmla="*/ 4680698 h 6116674"/>
              <a:gd name="connsiteX5" fmla="*/ 3357 w 5578632"/>
              <a:gd name="connsiteY5" fmla="*/ 3526350 h 6116674"/>
              <a:gd name="connsiteX6" fmla="*/ 0 w 5578632"/>
              <a:gd name="connsiteY6" fmla="*/ 3520634 h 6116674"/>
              <a:gd name="connsiteX7" fmla="*/ 0 w 5578632"/>
              <a:gd name="connsiteY7" fmla="*/ 954721 h 6116674"/>
              <a:gd name="connsiteX8" fmla="*/ 59429 w 5578632"/>
              <a:gd name="connsiteY8" fmla="*/ 916832 h 6116674"/>
              <a:gd name="connsiteX9" fmla="*/ 3303878 w 5578632"/>
              <a:gd name="connsiteY9" fmla="*/ 2 h 611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632" h="6116674">
                <a:moveTo>
                  <a:pt x="3303878" y="2"/>
                </a:moveTo>
                <a:cubicBezTo>
                  <a:pt x="3965273" y="-564"/>
                  <a:pt x="4574240" y="150806"/>
                  <a:pt x="4987315" y="550658"/>
                </a:cubicBezTo>
                <a:cubicBezTo>
                  <a:pt x="5814181" y="1350758"/>
                  <a:pt x="5542578" y="2932543"/>
                  <a:pt x="5510849" y="3130663"/>
                </a:cubicBezTo>
                <a:cubicBezTo>
                  <a:pt x="5321107" y="4318748"/>
                  <a:pt x="4814073" y="5485878"/>
                  <a:pt x="4467589" y="5838938"/>
                </a:cubicBezTo>
                <a:cubicBezTo>
                  <a:pt x="3834908" y="6484733"/>
                  <a:pt x="2255423" y="5965938"/>
                  <a:pt x="940561" y="4680698"/>
                </a:cubicBezTo>
                <a:cubicBezTo>
                  <a:pt x="561396" y="4309620"/>
                  <a:pt x="245690" y="3915226"/>
                  <a:pt x="3357" y="3526350"/>
                </a:cubicBezTo>
                <a:lnTo>
                  <a:pt x="0" y="3520634"/>
                </a:lnTo>
                <a:lnTo>
                  <a:pt x="0" y="954721"/>
                </a:lnTo>
                <a:lnTo>
                  <a:pt x="59429" y="916832"/>
                </a:lnTo>
                <a:cubicBezTo>
                  <a:pt x="752992" y="494313"/>
                  <a:pt x="2113368" y="1020"/>
                  <a:pt x="3303878" y="2"/>
                </a:cubicBezTo>
                <a:close/>
              </a:path>
            </a:pathLst>
          </a:custGeom>
          <a:solidFill>
            <a:schemeClr val="accent1"/>
          </a:solidFill>
          <a:ln w="6338" cap="flat">
            <a:noFill/>
            <a:prstDash val="solid"/>
            <a:miter/>
          </a:ln>
        </p:spPr>
        <p:txBody>
          <a:bodyPr rtlCol="0" anchor="ctr"/>
          <a:lstStyle/>
          <a:p>
            <a:endParaRPr lang="nl-NL"/>
          </a:p>
        </p:txBody>
      </p:sp>
      <p:sp>
        <p:nvSpPr>
          <p:cNvPr id="36" name="Tekstvak 35">
            <a:extLst>
              <a:ext uri="{FF2B5EF4-FFF2-40B4-BE49-F238E27FC236}">
                <a16:creationId xmlns:a16="http://schemas.microsoft.com/office/drawing/2014/main" id="{A953C540-DC3B-B8B1-7D8F-93A13898C36B}"/>
              </a:ext>
            </a:extLst>
          </p:cNvPr>
          <p:cNvSpPr txBox="1"/>
          <p:nvPr userDrawn="1"/>
        </p:nvSpPr>
        <p:spPr>
          <a:xfrm>
            <a:off x="6773162" y="2411034"/>
            <a:ext cx="4247389" cy="346249"/>
          </a:xfrm>
          <a:prstGeom prst="rect">
            <a:avLst/>
          </a:prstGeom>
          <a:noFill/>
        </p:spPr>
        <p:txBody>
          <a:bodyPr wrap="square" rtlCol="0">
            <a:spAutoFit/>
          </a:bodyPr>
          <a:lstStyle/>
          <a:p>
            <a:r>
              <a:rPr lang="nl-NL" sz="1600" b="1" i="0" dirty="0">
                <a:solidFill>
                  <a:schemeClr val="tx1"/>
                </a:solidFill>
                <a:latin typeface="+mj-lt"/>
              </a:rPr>
              <a:t>Waarderen van kennis en kunde</a:t>
            </a:r>
          </a:p>
        </p:txBody>
      </p:sp>
      <p:sp>
        <p:nvSpPr>
          <p:cNvPr id="9" name="Tijdelijke aanduiding voor tekst 6">
            <a:extLst>
              <a:ext uri="{FF2B5EF4-FFF2-40B4-BE49-F238E27FC236}">
                <a16:creationId xmlns:a16="http://schemas.microsoft.com/office/drawing/2014/main" id="{E6367863-D627-D88E-7F44-A985583D5EEF}"/>
              </a:ext>
            </a:extLst>
          </p:cNvPr>
          <p:cNvSpPr>
            <a:spLocks noGrp="1"/>
          </p:cNvSpPr>
          <p:nvPr>
            <p:ph type="body" sz="quarter" idx="15" hasCustomPrompt="1"/>
          </p:nvPr>
        </p:nvSpPr>
        <p:spPr>
          <a:xfrm>
            <a:off x="6858571" y="3037908"/>
            <a:ext cx="3016949" cy="1462972"/>
          </a:xfrm>
        </p:spPr>
        <p:txBody>
          <a:bodyPr>
            <a:normAutofit/>
          </a:bodyPr>
          <a:lstStyle>
            <a:lvl1pPr>
              <a:lnSpc>
                <a:spcPct val="110000"/>
              </a:lnSpc>
              <a:defRPr sz="1600">
                <a:solidFill>
                  <a:schemeClr val="tx1"/>
                </a:solidFill>
              </a:defRPr>
            </a:lvl1pPr>
            <a:lvl2pPr>
              <a:defRPr sz="1600"/>
            </a:lvl2pPr>
            <a:lvl3pPr>
              <a:defRPr sz="1600"/>
            </a:lvl3pPr>
            <a:lvl4pPr>
              <a:defRPr sz="1600"/>
            </a:lvl4pPr>
            <a:lvl5pPr>
              <a:defRPr sz="1600"/>
            </a:lvl5pPr>
          </a:lstStyle>
          <a:p>
            <a:pPr lvl="0"/>
            <a:r>
              <a:rPr lang="nl-NL"/>
              <a:t>Contactgegevens invullen</a:t>
            </a:r>
          </a:p>
        </p:txBody>
      </p:sp>
      <p:sp>
        <p:nvSpPr>
          <p:cNvPr id="6" name="Tijdelijke aanduiding voor afbeelding 2">
            <a:extLst>
              <a:ext uri="{FF2B5EF4-FFF2-40B4-BE49-F238E27FC236}">
                <a16:creationId xmlns:a16="http://schemas.microsoft.com/office/drawing/2014/main" id="{540228EF-47A2-007B-52BE-310C07F900D5}"/>
              </a:ext>
            </a:extLst>
          </p:cNvPr>
          <p:cNvSpPr>
            <a:spLocks noGrp="1"/>
          </p:cNvSpPr>
          <p:nvPr>
            <p:ph type="pic" sz="quarter" idx="16" hasCustomPrompt="1"/>
          </p:nvPr>
        </p:nvSpPr>
        <p:spPr>
          <a:xfrm>
            <a:off x="-10734" y="155271"/>
            <a:ext cx="6086487" cy="6022812"/>
          </a:xfrm>
          <a:custGeom>
            <a:avLst/>
            <a:gdLst>
              <a:gd name="connsiteX0" fmla="*/ 2500923 w 6086487"/>
              <a:gd name="connsiteY0" fmla="*/ 0 h 6022812"/>
              <a:gd name="connsiteX1" fmla="*/ 4753474 w 6086487"/>
              <a:gd name="connsiteY1" fmla="*/ 1424963 h 6022812"/>
              <a:gd name="connsiteX2" fmla="*/ 6085450 w 6086487"/>
              <a:gd name="connsiteY2" fmla="*/ 4135189 h 6022812"/>
              <a:gd name="connsiteX3" fmla="*/ 2708528 w 6086487"/>
              <a:gd name="connsiteY3" fmla="*/ 6013550 h 6022812"/>
              <a:gd name="connsiteX4" fmla="*/ 388680 w 6086487"/>
              <a:gd name="connsiteY4" fmla="*/ 5700491 h 6022812"/>
              <a:gd name="connsiteX5" fmla="*/ 127761 w 6086487"/>
              <a:gd name="connsiteY5" fmla="*/ 5590190 h 6022812"/>
              <a:gd name="connsiteX6" fmla="*/ 0 w 6086487"/>
              <a:gd name="connsiteY6" fmla="*/ 5522650 h 6022812"/>
              <a:gd name="connsiteX7" fmla="*/ 0 w 6086487"/>
              <a:gd name="connsiteY7" fmla="*/ 2030389 h 6022812"/>
              <a:gd name="connsiteX8" fmla="*/ 53464 w 6086487"/>
              <a:gd name="connsiteY8" fmla="*/ 1932893 h 6022812"/>
              <a:gd name="connsiteX9" fmla="*/ 2412675 w 6086487"/>
              <a:gd name="connsiteY9" fmla="*/ 2540 h 6022812"/>
              <a:gd name="connsiteX10" fmla="*/ 2500923 w 6086487"/>
              <a:gd name="connsiteY10" fmla="*/ 0 h 602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6487" h="6022812">
                <a:moveTo>
                  <a:pt x="2500923" y="0"/>
                </a:moveTo>
                <a:cubicBezTo>
                  <a:pt x="3657672" y="0"/>
                  <a:pt x="4627768" y="1264306"/>
                  <a:pt x="4753474" y="1424963"/>
                </a:cubicBezTo>
                <a:cubicBezTo>
                  <a:pt x="5526757" y="2408595"/>
                  <a:pt x="6060055" y="3621466"/>
                  <a:pt x="6085450" y="4135189"/>
                </a:cubicBezTo>
                <a:cubicBezTo>
                  <a:pt x="6131796" y="5075639"/>
                  <a:pt x="4619514" y="5916394"/>
                  <a:pt x="2708528" y="6013550"/>
                </a:cubicBezTo>
                <a:cubicBezTo>
                  <a:pt x="1826046" y="6058636"/>
                  <a:pt x="1013401" y="5936714"/>
                  <a:pt x="388680" y="5700491"/>
                </a:cubicBezTo>
                <a:cubicBezTo>
                  <a:pt x="297575" y="5666121"/>
                  <a:pt x="210477" y="5629300"/>
                  <a:pt x="127761" y="5590190"/>
                </a:cubicBezTo>
                <a:lnTo>
                  <a:pt x="0" y="5522650"/>
                </a:lnTo>
                <a:lnTo>
                  <a:pt x="0" y="2030389"/>
                </a:lnTo>
                <a:lnTo>
                  <a:pt x="53464" y="1932893"/>
                </a:lnTo>
                <a:cubicBezTo>
                  <a:pt x="632791" y="942515"/>
                  <a:pt x="1456865" y="56199"/>
                  <a:pt x="2412675" y="2540"/>
                </a:cubicBezTo>
                <a:cubicBezTo>
                  <a:pt x="2441879" y="1270"/>
                  <a:pt x="2471718" y="0"/>
                  <a:pt x="2500923" y="0"/>
                </a:cubicBezTo>
                <a:close/>
              </a:path>
            </a:pathLst>
          </a:custGeom>
          <a:blipFill>
            <a:blip r:embed="rId2" cstate="screen">
              <a:extLst>
                <a:ext uri="{28A0092B-C50C-407E-A947-70E740481C1C}">
                  <a14:useLocalDpi xmlns:a14="http://schemas.microsoft.com/office/drawing/2010/main"/>
                </a:ext>
              </a:extLst>
            </a:blip>
            <a:srcRect/>
            <a:stretch>
              <a:fillRect/>
            </a:stretch>
          </a:blipFill>
        </p:spPr>
        <p:txBody>
          <a:bodyPr wrap="square" tIns="648000" anchor="ctr">
            <a:noAutofit/>
          </a:bodyPr>
          <a:lstStyle>
            <a:lvl1pPr marL="0" indent="0" algn="ctr" fontAlgn="ctr">
              <a:lnSpc>
                <a:spcPts val="1320"/>
              </a:lnSpc>
              <a:spcBef>
                <a:spcPts val="0"/>
              </a:spcBef>
              <a:spcAft>
                <a:spcPts val="0"/>
              </a:spcAft>
              <a:buFontTx/>
              <a:buNone/>
              <a:defRPr sz="1100">
                <a:solidFill>
                  <a:schemeClr val="bg1"/>
                </a:solidFill>
              </a:defRPr>
            </a:lvl1pPr>
          </a:lstStyle>
          <a:p>
            <a:r>
              <a:rPr lang="nl-NL" dirty="0"/>
              <a:t>Klik op icoon </a:t>
            </a:r>
            <a:br>
              <a:rPr lang="nl-NL" dirty="0"/>
            </a:br>
            <a:r>
              <a:rPr lang="nl-NL" dirty="0"/>
              <a:t>voor afbeelding</a:t>
            </a:r>
          </a:p>
        </p:txBody>
      </p:sp>
      <p:pic>
        <p:nvPicPr>
          <p:cNvPr id="8" name="Afbeelding 7">
            <a:extLst>
              <a:ext uri="{FF2B5EF4-FFF2-40B4-BE49-F238E27FC236}">
                <a16:creationId xmlns:a16="http://schemas.microsoft.com/office/drawing/2014/main" id="{961485DA-1796-E488-05FD-D1F40EDB4B31}"/>
              </a:ext>
            </a:extLst>
          </p:cNvPr>
          <p:cNvPicPr>
            <a:picLocks noChangeAspect="1"/>
          </p:cNvPicPr>
          <p:nvPr userDrawn="1"/>
        </p:nvPicPr>
        <p:blipFill>
          <a:blip r:embed="rId3" cstate="screen">
            <a:alphaModFix/>
            <a:extLst>
              <a:ext uri="{28A0092B-C50C-407E-A947-70E740481C1C}">
                <a14:useLocalDpi xmlns:a14="http://schemas.microsoft.com/office/drawing/2010/main"/>
              </a:ext>
            </a:extLst>
          </a:blip>
          <a:srcRect t="17376"/>
          <a:stretch>
            <a:fillRect/>
          </a:stretch>
        </p:blipFill>
        <p:spPr>
          <a:xfrm>
            <a:off x="6864701" y="1"/>
            <a:ext cx="515916" cy="724659"/>
          </a:xfrm>
          <a:custGeom>
            <a:avLst/>
            <a:gdLst>
              <a:gd name="connsiteX0" fmla="*/ 0 w 515916"/>
              <a:gd name="connsiteY0" fmla="*/ 0 h 724659"/>
              <a:gd name="connsiteX1" fmla="*/ 515916 w 515916"/>
              <a:gd name="connsiteY1" fmla="*/ 0 h 724659"/>
              <a:gd name="connsiteX2" fmla="*/ 515916 w 515916"/>
              <a:gd name="connsiteY2" fmla="*/ 724659 h 724659"/>
              <a:gd name="connsiteX3" fmla="*/ 0 w 515916"/>
              <a:gd name="connsiteY3" fmla="*/ 724659 h 724659"/>
            </a:gdLst>
            <a:ahLst/>
            <a:cxnLst>
              <a:cxn ang="0">
                <a:pos x="connsiteX0" y="connsiteY0"/>
              </a:cxn>
              <a:cxn ang="0">
                <a:pos x="connsiteX1" y="connsiteY1"/>
              </a:cxn>
              <a:cxn ang="0">
                <a:pos x="connsiteX2" y="connsiteY2"/>
              </a:cxn>
              <a:cxn ang="0">
                <a:pos x="connsiteX3" y="connsiteY3"/>
              </a:cxn>
            </a:cxnLst>
            <a:rect l="l" t="t" r="r" b="b"/>
            <a:pathLst>
              <a:path w="515916" h="724659">
                <a:moveTo>
                  <a:pt x="0" y="0"/>
                </a:moveTo>
                <a:lnTo>
                  <a:pt x="515916" y="0"/>
                </a:lnTo>
                <a:lnTo>
                  <a:pt x="515916" y="724659"/>
                </a:lnTo>
                <a:lnTo>
                  <a:pt x="0" y="724659"/>
                </a:lnTo>
                <a:close/>
              </a:path>
            </a:pathLst>
          </a:custGeom>
        </p:spPr>
      </p:pic>
      <p:pic>
        <p:nvPicPr>
          <p:cNvPr id="10" name="Afbeelding 9">
            <a:extLst>
              <a:ext uri="{FF2B5EF4-FFF2-40B4-BE49-F238E27FC236}">
                <a16:creationId xmlns:a16="http://schemas.microsoft.com/office/drawing/2014/main" id="{D2618BB2-98A0-8147-89C2-4CA0EF0D957A}"/>
              </a:ext>
            </a:extLst>
          </p:cNvPr>
          <p:cNvPicPr>
            <a:picLocks noChangeAspect="1"/>
          </p:cNvPicPr>
          <p:nvPr userDrawn="1"/>
        </p:nvPicPr>
        <p:blipFill>
          <a:blip r:embed="rId4">
            <a:alphaModFix/>
          </a:blip>
          <a:stretch>
            <a:fillRect/>
          </a:stretch>
        </p:blipFill>
        <p:spPr>
          <a:xfrm>
            <a:off x="6858571" y="1625764"/>
            <a:ext cx="1311302" cy="396440"/>
          </a:xfrm>
          <a:prstGeom prst="rect">
            <a:avLst/>
          </a:prstGeom>
        </p:spPr>
      </p:pic>
    </p:spTree>
    <p:extLst>
      <p:ext uri="{BB962C8B-B14F-4D97-AF65-F5344CB8AC3E}">
        <p14:creationId xmlns:p14="http://schemas.microsoft.com/office/powerpoint/2010/main" val="323741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53544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eldia (Blauwe variant)">
    <p:bg>
      <p:bgPr>
        <a:solidFill>
          <a:schemeClr val="accent1"/>
        </a:solid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99AD5835-2D5E-0DA4-76B7-A6BFC180C96D}"/>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11090089-A670-89F1-50FD-C5B283E5418E}"/>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59E22452-BDAF-5FF7-BB04-29A3AC0F6D00}"/>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97" name="Vrije vorm 96">
            <a:extLst>
              <a:ext uri="{FF2B5EF4-FFF2-40B4-BE49-F238E27FC236}">
                <a16:creationId xmlns:a16="http://schemas.microsoft.com/office/drawing/2014/main" id="{5BC665F4-BE2D-6673-5FF0-757AA522DE5F}"/>
              </a:ext>
            </a:extLst>
          </p:cNvPr>
          <p:cNvSpPr/>
          <p:nvPr userDrawn="1"/>
        </p:nvSpPr>
        <p:spPr>
          <a:xfrm>
            <a:off x="-11112" y="6682"/>
            <a:ext cx="8478251" cy="5689468"/>
          </a:xfrm>
          <a:custGeom>
            <a:avLst/>
            <a:gdLst>
              <a:gd name="connsiteX0" fmla="*/ 5182815 w 5395359"/>
              <a:gd name="connsiteY0" fmla="*/ 581311 h 3620643"/>
              <a:gd name="connsiteX1" fmla="*/ 4997006 w 5395359"/>
              <a:gd name="connsiteY1" fmla="*/ 0 h 3620643"/>
              <a:gd name="connsiteX2" fmla="*/ 4824961 w 5395359"/>
              <a:gd name="connsiteY2" fmla="*/ 0 h 3620643"/>
              <a:gd name="connsiteX3" fmla="*/ 5027367 w 5395359"/>
              <a:gd name="connsiteY3" fmla="*/ 625435 h 3620643"/>
              <a:gd name="connsiteX4" fmla="*/ 5225725 w 5395359"/>
              <a:gd name="connsiteY4" fmla="*/ 1960102 h 3620643"/>
              <a:gd name="connsiteX5" fmla="*/ 4860989 w 5395359"/>
              <a:gd name="connsiteY5" fmla="*/ 2620756 h 3620643"/>
              <a:gd name="connsiteX6" fmla="*/ 3995095 w 5395359"/>
              <a:gd name="connsiteY6" fmla="*/ 3129201 h 3620643"/>
              <a:gd name="connsiteX7" fmla="*/ 2749487 w 5395359"/>
              <a:gd name="connsiteY7" fmla="*/ 3416213 h 3620643"/>
              <a:gd name="connsiteX8" fmla="*/ 1258967 w 5395359"/>
              <a:gd name="connsiteY8" fmla="*/ 3424309 h 3620643"/>
              <a:gd name="connsiteX9" fmla="*/ 0 w 5395359"/>
              <a:gd name="connsiteY9" fmla="*/ 3195185 h 3620643"/>
              <a:gd name="connsiteX10" fmla="*/ 0 w 5395359"/>
              <a:gd name="connsiteY10" fmla="*/ 3363587 h 3620643"/>
              <a:gd name="connsiteX11" fmla="*/ 1243584 w 5395359"/>
              <a:gd name="connsiteY11" fmla="*/ 3585829 h 3620643"/>
              <a:gd name="connsiteX12" fmla="*/ 1975890 w 5395359"/>
              <a:gd name="connsiteY12" fmla="*/ 3620643 h 3620643"/>
              <a:gd name="connsiteX13" fmla="*/ 2767298 w 5395359"/>
              <a:gd name="connsiteY13" fmla="*/ 3577328 h 3620643"/>
              <a:gd name="connsiteX14" fmla="*/ 4052173 w 5395359"/>
              <a:gd name="connsiteY14" fmla="*/ 3281005 h 3620643"/>
              <a:gd name="connsiteX15" fmla="*/ 4971907 w 5395359"/>
              <a:gd name="connsiteY15" fmla="*/ 2738961 h 3620643"/>
              <a:gd name="connsiteX16" fmla="*/ 5386435 w 5395359"/>
              <a:gd name="connsiteY16" fmla="*/ 1979938 h 3620643"/>
              <a:gd name="connsiteX17" fmla="*/ 5182815 w 5395359"/>
              <a:gd name="connsiteY17" fmla="*/ 581311 h 3620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95359" h="3620643">
                <a:moveTo>
                  <a:pt x="5182815" y="581311"/>
                </a:moveTo>
                <a:cubicBezTo>
                  <a:pt x="5128570" y="388620"/>
                  <a:pt x="5066229" y="193905"/>
                  <a:pt x="4997006" y="0"/>
                </a:cubicBezTo>
                <a:lnTo>
                  <a:pt x="4824961" y="0"/>
                </a:lnTo>
                <a:cubicBezTo>
                  <a:pt x="4900660" y="208074"/>
                  <a:pt x="4968669" y="418171"/>
                  <a:pt x="5027367" y="625435"/>
                </a:cubicBezTo>
                <a:cubicBezTo>
                  <a:pt x="5184839" y="1184481"/>
                  <a:pt x="5258919" y="1683615"/>
                  <a:pt x="5225725" y="1960102"/>
                </a:cubicBezTo>
                <a:cubicBezTo>
                  <a:pt x="5197388" y="2196918"/>
                  <a:pt x="5074325" y="2419160"/>
                  <a:pt x="4860989" y="2620756"/>
                </a:cubicBezTo>
                <a:cubicBezTo>
                  <a:pt x="4648867" y="2821139"/>
                  <a:pt x="4357402" y="2991969"/>
                  <a:pt x="3995095" y="3129201"/>
                </a:cubicBezTo>
                <a:cubicBezTo>
                  <a:pt x="3629144" y="3267647"/>
                  <a:pt x="3210163" y="3364397"/>
                  <a:pt x="2749487" y="3416213"/>
                </a:cubicBezTo>
                <a:cubicBezTo>
                  <a:pt x="2271403" y="3470053"/>
                  <a:pt x="1769840" y="3472887"/>
                  <a:pt x="1258967" y="3424309"/>
                </a:cubicBezTo>
                <a:cubicBezTo>
                  <a:pt x="821365" y="3383018"/>
                  <a:pt x="395907" y="3304889"/>
                  <a:pt x="0" y="3195185"/>
                </a:cubicBezTo>
                <a:lnTo>
                  <a:pt x="0" y="3363587"/>
                </a:lnTo>
                <a:cubicBezTo>
                  <a:pt x="395097" y="3470458"/>
                  <a:pt x="812459" y="3544943"/>
                  <a:pt x="1243584" y="3585829"/>
                </a:cubicBezTo>
                <a:cubicBezTo>
                  <a:pt x="1490115" y="3609308"/>
                  <a:pt x="1734622" y="3620643"/>
                  <a:pt x="1975890" y="3620643"/>
                </a:cubicBezTo>
                <a:cubicBezTo>
                  <a:pt x="2245090" y="3620643"/>
                  <a:pt x="2509433" y="3606070"/>
                  <a:pt x="2767298" y="3577328"/>
                </a:cubicBezTo>
                <a:cubicBezTo>
                  <a:pt x="3241334" y="3523893"/>
                  <a:pt x="3673269" y="3424309"/>
                  <a:pt x="4052173" y="3281005"/>
                </a:cubicBezTo>
                <a:cubicBezTo>
                  <a:pt x="4434721" y="3136083"/>
                  <a:pt x="4743998" y="2953917"/>
                  <a:pt x="4971907" y="2738961"/>
                </a:cubicBezTo>
                <a:cubicBezTo>
                  <a:pt x="5213581" y="2510647"/>
                  <a:pt x="5353241" y="2255210"/>
                  <a:pt x="5386435" y="1979938"/>
                </a:cubicBezTo>
                <a:cubicBezTo>
                  <a:pt x="5422464" y="1678353"/>
                  <a:pt x="5348383" y="1168694"/>
                  <a:pt x="5182815" y="581311"/>
                </a:cubicBezTo>
                <a:close/>
              </a:path>
            </a:pathLst>
          </a:custGeom>
          <a:solidFill>
            <a:schemeClr val="bg1">
              <a:alpha val="10000"/>
            </a:schemeClr>
          </a:solidFill>
          <a:ln w="4048" cap="flat">
            <a:noFill/>
            <a:prstDash val="solid"/>
            <a:miter/>
          </a:ln>
        </p:spPr>
        <p:txBody>
          <a:bodyPr rtlCol="0" anchor="ctr"/>
          <a:lstStyle/>
          <a:p>
            <a:endParaRPr lang="nl-NL"/>
          </a:p>
        </p:txBody>
      </p:sp>
      <p:sp>
        <p:nvSpPr>
          <p:cNvPr id="101" name="Titel 1">
            <a:extLst>
              <a:ext uri="{FF2B5EF4-FFF2-40B4-BE49-F238E27FC236}">
                <a16:creationId xmlns:a16="http://schemas.microsoft.com/office/drawing/2014/main" id="{7CCD1136-022C-4DF5-3437-941E989DFF8F}"/>
              </a:ext>
            </a:extLst>
          </p:cNvPr>
          <p:cNvSpPr>
            <a:spLocks noGrp="1"/>
          </p:cNvSpPr>
          <p:nvPr>
            <p:ph type="ctrTitle" hasCustomPrompt="1"/>
          </p:nvPr>
        </p:nvSpPr>
        <p:spPr>
          <a:xfrm>
            <a:off x="1243288" y="2176103"/>
            <a:ext cx="4852712" cy="1179810"/>
          </a:xfrm>
        </p:spPr>
        <p:txBody>
          <a:bodyPr anchor="b">
            <a:spAutoFit/>
          </a:bodyPr>
          <a:lstStyle>
            <a:lvl1pPr algn="l">
              <a:lnSpc>
                <a:spcPct val="98000"/>
              </a:lnSpc>
              <a:defRPr sz="3900">
                <a:solidFill>
                  <a:schemeClr val="bg1"/>
                </a:solidFill>
              </a:defRPr>
            </a:lvl1pPr>
          </a:lstStyle>
          <a:p>
            <a:r>
              <a:rPr lang="nl-NL" dirty="0"/>
              <a:t>Hier is ruimte voor een titel tekstregel</a:t>
            </a:r>
          </a:p>
        </p:txBody>
      </p:sp>
      <p:sp>
        <p:nvSpPr>
          <p:cNvPr id="8" name="Ondertitel 2">
            <a:extLst>
              <a:ext uri="{FF2B5EF4-FFF2-40B4-BE49-F238E27FC236}">
                <a16:creationId xmlns:a16="http://schemas.microsoft.com/office/drawing/2014/main" id="{FFEC2527-A3E8-1ABC-21A4-587F8DFD5F5C}"/>
              </a:ext>
            </a:extLst>
          </p:cNvPr>
          <p:cNvSpPr>
            <a:spLocks noGrp="1"/>
          </p:cNvSpPr>
          <p:nvPr>
            <p:ph type="subTitle" idx="1" hasCustomPrompt="1"/>
          </p:nvPr>
        </p:nvSpPr>
        <p:spPr>
          <a:xfrm>
            <a:off x="1243288" y="3769361"/>
            <a:ext cx="4852712" cy="815993"/>
          </a:xfrm>
        </p:spPr>
        <p:txBody>
          <a:bodyPr wrap="square">
            <a:spAutoFit/>
          </a:bodyPr>
          <a:lstStyle>
            <a:lvl1pPr marL="0" indent="0" algn="l">
              <a:lnSpc>
                <a:spcPct val="125000"/>
              </a:lnSpc>
              <a:spcBef>
                <a:spcPts val="0"/>
              </a:spcBef>
              <a:buNone/>
              <a:defRPr sz="2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nl-NL" dirty="0"/>
              <a:t>Hier is ruimte voor een ondertitel eventuele tweede regel</a:t>
            </a:r>
          </a:p>
        </p:txBody>
      </p:sp>
      <p:sp>
        <p:nvSpPr>
          <p:cNvPr id="2" name="Tijdelijke aanduiding voor tekst 57">
            <a:extLst>
              <a:ext uri="{FF2B5EF4-FFF2-40B4-BE49-F238E27FC236}">
                <a16:creationId xmlns:a16="http://schemas.microsoft.com/office/drawing/2014/main" id="{13038ABC-25D3-06DD-A38D-751A69EFBA5C}"/>
              </a:ext>
            </a:extLst>
          </p:cNvPr>
          <p:cNvSpPr>
            <a:spLocks noGrp="1"/>
          </p:cNvSpPr>
          <p:nvPr>
            <p:ph type="body" sz="quarter" idx="17" hasCustomPrompt="1"/>
          </p:nvPr>
        </p:nvSpPr>
        <p:spPr>
          <a:xfrm>
            <a:off x="2941166" y="6129438"/>
            <a:ext cx="2051458" cy="365125"/>
          </a:xfrm>
        </p:spPr>
        <p:txBody>
          <a:bodyPr>
            <a:normAutofit/>
          </a:bodyPr>
          <a:lstStyle>
            <a:lvl1pPr marL="0" indent="0">
              <a:buFontTx/>
              <a:buNone/>
              <a:defRPr sz="1100" baseline="0">
                <a:solidFill>
                  <a:schemeClr val="bg1"/>
                </a:solidFill>
                <a:latin typeface="PT Sans" panose="020B0503020203020204" pitchFamily="34" charset="77"/>
              </a:defRPr>
            </a:lvl1pPr>
          </a:lstStyle>
          <a:p>
            <a:pPr lvl="0"/>
            <a:r>
              <a:rPr lang="nl-NL" dirty="0"/>
              <a:t>24 september 2024</a:t>
            </a:r>
          </a:p>
        </p:txBody>
      </p:sp>
      <p:pic>
        <p:nvPicPr>
          <p:cNvPr id="7" name="Afbeelding 6">
            <a:extLst>
              <a:ext uri="{FF2B5EF4-FFF2-40B4-BE49-F238E27FC236}">
                <a16:creationId xmlns:a16="http://schemas.microsoft.com/office/drawing/2014/main" id="{13F5FEFD-62B4-38C4-4471-4B1D1A4941BA}"/>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rcRect t="17376"/>
          <a:stretch>
            <a:fillRect/>
          </a:stretch>
        </p:blipFill>
        <p:spPr>
          <a:xfrm>
            <a:off x="1243288" y="1"/>
            <a:ext cx="515916" cy="724659"/>
          </a:xfrm>
          <a:custGeom>
            <a:avLst/>
            <a:gdLst>
              <a:gd name="connsiteX0" fmla="*/ 0 w 515916"/>
              <a:gd name="connsiteY0" fmla="*/ 0 h 724659"/>
              <a:gd name="connsiteX1" fmla="*/ 515916 w 515916"/>
              <a:gd name="connsiteY1" fmla="*/ 0 h 724659"/>
              <a:gd name="connsiteX2" fmla="*/ 515916 w 515916"/>
              <a:gd name="connsiteY2" fmla="*/ 724659 h 724659"/>
              <a:gd name="connsiteX3" fmla="*/ 0 w 515916"/>
              <a:gd name="connsiteY3" fmla="*/ 724659 h 724659"/>
            </a:gdLst>
            <a:ahLst/>
            <a:cxnLst>
              <a:cxn ang="0">
                <a:pos x="connsiteX0" y="connsiteY0"/>
              </a:cxn>
              <a:cxn ang="0">
                <a:pos x="connsiteX1" y="connsiteY1"/>
              </a:cxn>
              <a:cxn ang="0">
                <a:pos x="connsiteX2" y="connsiteY2"/>
              </a:cxn>
              <a:cxn ang="0">
                <a:pos x="connsiteX3" y="connsiteY3"/>
              </a:cxn>
            </a:cxnLst>
            <a:rect l="l" t="t" r="r" b="b"/>
            <a:pathLst>
              <a:path w="515916" h="724659">
                <a:moveTo>
                  <a:pt x="0" y="0"/>
                </a:moveTo>
                <a:lnTo>
                  <a:pt x="515916" y="0"/>
                </a:lnTo>
                <a:lnTo>
                  <a:pt x="515916" y="724659"/>
                </a:lnTo>
                <a:lnTo>
                  <a:pt x="0" y="724659"/>
                </a:lnTo>
                <a:close/>
              </a:path>
            </a:pathLst>
          </a:custGeom>
        </p:spPr>
      </p:pic>
      <p:pic>
        <p:nvPicPr>
          <p:cNvPr id="10" name="Afbeelding 9">
            <a:extLst>
              <a:ext uri="{FF2B5EF4-FFF2-40B4-BE49-F238E27FC236}">
                <a16:creationId xmlns:a16="http://schemas.microsoft.com/office/drawing/2014/main" id="{D41CF8BC-EE4B-C6A7-DF92-E1C7D7DFD6B4}"/>
              </a:ext>
            </a:extLst>
          </p:cNvPr>
          <p:cNvPicPr>
            <a:picLocks noChangeAspect="1"/>
          </p:cNvPicPr>
          <p:nvPr userDrawn="1"/>
        </p:nvPicPr>
        <p:blipFill>
          <a:blip r:embed="rId3"/>
          <a:stretch>
            <a:fillRect/>
          </a:stretch>
        </p:blipFill>
        <p:spPr>
          <a:xfrm>
            <a:off x="1242971" y="5951736"/>
            <a:ext cx="1311302" cy="396441"/>
          </a:xfrm>
          <a:prstGeom prst="rect">
            <a:avLst/>
          </a:prstGeom>
        </p:spPr>
      </p:pic>
      <p:sp>
        <p:nvSpPr>
          <p:cNvPr id="12" name="Vrije vorm 11">
            <a:extLst>
              <a:ext uri="{FF2B5EF4-FFF2-40B4-BE49-F238E27FC236}">
                <a16:creationId xmlns:a16="http://schemas.microsoft.com/office/drawing/2014/main" id="{64288EDD-C906-E7F8-A623-6AE9FE9559A3}"/>
              </a:ext>
            </a:extLst>
          </p:cNvPr>
          <p:cNvSpPr/>
          <p:nvPr userDrawn="1"/>
        </p:nvSpPr>
        <p:spPr>
          <a:xfrm>
            <a:off x="6683558" y="585727"/>
            <a:ext cx="5508442" cy="6119874"/>
          </a:xfrm>
          <a:custGeom>
            <a:avLst/>
            <a:gdLst>
              <a:gd name="connsiteX0" fmla="*/ 3867730 w 5508442"/>
              <a:gd name="connsiteY0" fmla="*/ 2 h 6119874"/>
              <a:gd name="connsiteX1" fmla="*/ 5424464 w 5508442"/>
              <a:gd name="connsiteY1" fmla="*/ 437950 h 6119874"/>
              <a:gd name="connsiteX2" fmla="*/ 5508442 w 5508442"/>
              <a:gd name="connsiteY2" fmla="*/ 510747 h 6119874"/>
              <a:gd name="connsiteX3" fmla="*/ 5508442 w 5508442"/>
              <a:gd name="connsiteY3" fmla="*/ 5050540 h 6119874"/>
              <a:gd name="connsiteX4" fmla="*/ 5466956 w 5508442"/>
              <a:gd name="connsiteY4" fmla="*/ 5142588 h 6119874"/>
              <a:gd name="connsiteX5" fmla="*/ 5034288 w 5508442"/>
              <a:gd name="connsiteY5" fmla="*/ 5841974 h 6119874"/>
              <a:gd name="connsiteX6" fmla="*/ 1500560 w 5508442"/>
              <a:gd name="connsiteY6" fmla="*/ 4683046 h 6119874"/>
              <a:gd name="connsiteX7" fmla="*/ 206088 w 5508442"/>
              <a:gd name="connsiteY7" fmla="*/ 2840454 h 6119874"/>
              <a:gd name="connsiteX8" fmla="*/ 262038 w 5508442"/>
              <a:gd name="connsiteY8" fmla="*/ 1182757 h 6119874"/>
              <a:gd name="connsiteX9" fmla="*/ 3867730 w 5508442"/>
              <a:gd name="connsiteY9" fmla="*/ 2 h 6119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8442" h="6119874">
                <a:moveTo>
                  <a:pt x="3867730" y="2"/>
                </a:moveTo>
                <a:cubicBezTo>
                  <a:pt x="4464116" y="-592"/>
                  <a:pt x="5017955" y="121922"/>
                  <a:pt x="5424464" y="437950"/>
                </a:cubicBezTo>
                <a:lnTo>
                  <a:pt x="5508442" y="510747"/>
                </a:lnTo>
                <a:lnTo>
                  <a:pt x="5508442" y="5050540"/>
                </a:lnTo>
                <a:lnTo>
                  <a:pt x="5466956" y="5142588"/>
                </a:lnTo>
                <a:cubicBezTo>
                  <a:pt x="5316877" y="5462386"/>
                  <a:pt x="5164228" y="5709498"/>
                  <a:pt x="5034288" y="5841974"/>
                </a:cubicBezTo>
                <a:cubicBezTo>
                  <a:pt x="4400404" y="6488152"/>
                  <a:pt x="2817919" y="5969049"/>
                  <a:pt x="1500560" y="4683046"/>
                </a:cubicBezTo>
                <a:cubicBezTo>
                  <a:pt x="892108" y="4088969"/>
                  <a:pt x="447053" y="3435802"/>
                  <a:pt x="206088" y="2840454"/>
                </a:cubicBezTo>
                <a:cubicBezTo>
                  <a:pt x="-75568" y="2145987"/>
                  <a:pt x="-79383" y="1530307"/>
                  <a:pt x="262038" y="1182757"/>
                </a:cubicBezTo>
                <a:cubicBezTo>
                  <a:pt x="697834" y="738509"/>
                  <a:pt x="2409898" y="1454"/>
                  <a:pt x="3867730" y="2"/>
                </a:cubicBezTo>
                <a:close/>
              </a:path>
            </a:pathLst>
          </a:custGeom>
          <a:solidFill>
            <a:schemeClr val="accent3"/>
          </a:solidFill>
          <a:ln w="6636" cap="flat">
            <a:noFill/>
            <a:prstDash val="solid"/>
            <a:miter/>
          </a:ln>
        </p:spPr>
        <p:txBody>
          <a:bodyPr rtlCol="0" anchor="ctr"/>
          <a:lstStyle/>
          <a:p>
            <a:endParaRPr lang="nl-NL"/>
          </a:p>
        </p:txBody>
      </p:sp>
      <p:sp>
        <p:nvSpPr>
          <p:cNvPr id="3" name="Tijdelijke aanduiding voor afbeelding 35">
            <a:extLst>
              <a:ext uri="{FF2B5EF4-FFF2-40B4-BE49-F238E27FC236}">
                <a16:creationId xmlns:a16="http://schemas.microsoft.com/office/drawing/2014/main" id="{EBB65637-5E0A-BB8C-950D-BC929D612B43}"/>
              </a:ext>
            </a:extLst>
          </p:cNvPr>
          <p:cNvSpPr>
            <a:spLocks noGrp="1"/>
          </p:cNvSpPr>
          <p:nvPr>
            <p:ph type="pic" sz="quarter" idx="16" hasCustomPrompt="1"/>
          </p:nvPr>
        </p:nvSpPr>
        <p:spPr>
          <a:xfrm>
            <a:off x="6400800" y="158400"/>
            <a:ext cx="5790883" cy="6026941"/>
          </a:xfrm>
          <a:custGeom>
            <a:avLst/>
            <a:gdLst>
              <a:gd name="connsiteX0" fmla="*/ 3354366 w 5790883"/>
              <a:gd name="connsiteY0" fmla="*/ 104 h 6026941"/>
              <a:gd name="connsiteX1" fmla="*/ 5589003 w 5790883"/>
              <a:gd name="connsiteY1" fmla="*/ 1417992 h 6026941"/>
              <a:gd name="connsiteX2" fmla="*/ 5790883 w 5790883"/>
              <a:gd name="connsiteY2" fmla="*/ 1690601 h 6026941"/>
              <a:gd name="connsiteX3" fmla="*/ 5790883 w 5790883"/>
              <a:gd name="connsiteY3" fmla="*/ 5479931 h 6026941"/>
              <a:gd name="connsiteX4" fmla="*/ 5736377 w 5790883"/>
              <a:gd name="connsiteY4" fmla="*/ 5507895 h 6026941"/>
              <a:gd name="connsiteX5" fmla="*/ 3553736 w 5790883"/>
              <a:gd name="connsiteY5" fmla="*/ 6016459 h 6026941"/>
              <a:gd name="connsiteX6" fmla="*/ 1231363 w 5790883"/>
              <a:gd name="connsiteY6" fmla="*/ 5711078 h 6026941"/>
              <a:gd name="connsiteX7" fmla="*/ 1247 w 5790883"/>
              <a:gd name="connsiteY7" fmla="*/ 4501461 h 6026941"/>
              <a:gd name="connsiteX8" fmla="*/ 3242750 w 5790883"/>
              <a:gd name="connsiteY8" fmla="*/ 2762 h 6026941"/>
              <a:gd name="connsiteX9" fmla="*/ 3354366 w 5790883"/>
              <a:gd name="connsiteY9" fmla="*/ 104 h 6026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90883" h="6026941">
                <a:moveTo>
                  <a:pt x="3354366" y="104"/>
                </a:moveTo>
                <a:cubicBezTo>
                  <a:pt x="4501956" y="13210"/>
                  <a:pt x="5463612" y="1259235"/>
                  <a:pt x="5589003" y="1417992"/>
                </a:cubicBezTo>
                <a:lnTo>
                  <a:pt x="5790883" y="1690601"/>
                </a:lnTo>
                <a:lnTo>
                  <a:pt x="5790883" y="5479931"/>
                </a:lnTo>
                <a:lnTo>
                  <a:pt x="5736377" y="5507895"/>
                </a:lnTo>
                <a:cubicBezTo>
                  <a:pt x="5150253" y="5783357"/>
                  <a:pt x="4390340" y="5971002"/>
                  <a:pt x="3553736" y="6016459"/>
                </a:cubicBezTo>
                <a:cubicBezTo>
                  <a:pt x="2670444" y="6064373"/>
                  <a:pt x="1856927" y="5945540"/>
                  <a:pt x="1231363" y="5711078"/>
                </a:cubicBezTo>
                <a:cubicBezTo>
                  <a:pt x="501246" y="5438019"/>
                  <a:pt x="27058" y="5007598"/>
                  <a:pt x="1247" y="4501461"/>
                </a:cubicBezTo>
                <a:cubicBezTo>
                  <a:pt x="-47374" y="3561120"/>
                  <a:pt x="1330455" y="116494"/>
                  <a:pt x="3242750" y="2762"/>
                </a:cubicBezTo>
                <a:cubicBezTo>
                  <a:pt x="3280134" y="541"/>
                  <a:pt x="3317347" y="-319"/>
                  <a:pt x="3354366" y="104"/>
                </a:cubicBezTo>
                <a:close/>
              </a:path>
            </a:pathLst>
          </a:custGeom>
          <a:blipFill dpi="0" rotWithShape="1">
            <a:blip r:embed="rId4" cstate="screen">
              <a:extLst>
                <a:ext uri="{28A0092B-C50C-407E-A947-70E740481C1C}">
                  <a14:useLocalDpi xmlns:a14="http://schemas.microsoft.com/office/drawing/2010/main"/>
                </a:ext>
              </a:extLst>
            </a:blip>
            <a:srcRect/>
            <a:stretch>
              <a:fillRect/>
            </a:stretch>
          </a:blipFill>
        </p:spPr>
        <p:txBody>
          <a:bodyPr wrap="square" tIns="720000" anchor="ctr">
            <a:noAutofit/>
          </a:bodyPr>
          <a:lstStyle>
            <a:lvl1pPr marL="0" indent="0" algn="ctr" fontAlgn="ctr">
              <a:lnSpc>
                <a:spcPts val="1320"/>
              </a:lnSpc>
              <a:spcBef>
                <a:spcPts val="0"/>
              </a:spcBef>
              <a:spcAft>
                <a:spcPts val="0"/>
              </a:spcAft>
              <a:buFontTx/>
              <a:buNone/>
              <a:defRPr sz="1100">
                <a:solidFill>
                  <a:schemeClr val="bg1"/>
                </a:solidFill>
              </a:defRPr>
            </a:lvl1pPr>
          </a:lstStyle>
          <a:p>
            <a:r>
              <a:rPr lang="nl-NL" dirty="0"/>
              <a:t>Klik op icoon </a:t>
            </a:r>
            <a:br>
              <a:rPr lang="nl-NL" dirty="0"/>
            </a:br>
            <a:r>
              <a:rPr lang="nl-NL" dirty="0"/>
              <a:t>voor afbeelding</a:t>
            </a:r>
          </a:p>
        </p:txBody>
      </p:sp>
    </p:spTree>
    <p:extLst>
      <p:ext uri="{BB962C8B-B14F-4D97-AF65-F5344CB8AC3E}">
        <p14:creationId xmlns:p14="http://schemas.microsoft.com/office/powerpoint/2010/main" val="110183447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7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oofdstukdia (Blauwe variant)">
    <p:bg>
      <p:bgPr>
        <a:solidFill>
          <a:schemeClr val="accent1"/>
        </a:solidFill>
        <a:effectLst/>
      </p:bgPr>
    </p:bg>
    <p:spTree>
      <p:nvGrpSpPr>
        <p:cNvPr id="1" name=""/>
        <p:cNvGrpSpPr/>
        <p:nvPr/>
      </p:nvGrpSpPr>
      <p:grpSpPr>
        <a:xfrm>
          <a:off x="0" y="0"/>
          <a:ext cx="0" cy="0"/>
          <a:chOff x="0" y="0"/>
          <a:chExt cx="0" cy="0"/>
        </a:xfrm>
      </p:grpSpPr>
      <p:sp>
        <p:nvSpPr>
          <p:cNvPr id="98" name="Graphic 9">
            <a:extLst>
              <a:ext uri="{FF2B5EF4-FFF2-40B4-BE49-F238E27FC236}">
                <a16:creationId xmlns:a16="http://schemas.microsoft.com/office/drawing/2014/main" id="{0D7200E5-152E-8653-6F1F-88A1BD8CB6B5}"/>
              </a:ext>
            </a:extLst>
          </p:cNvPr>
          <p:cNvSpPr/>
          <p:nvPr userDrawn="1"/>
        </p:nvSpPr>
        <p:spPr>
          <a:xfrm>
            <a:off x="-6350" y="-8965"/>
            <a:ext cx="11076334" cy="5945504"/>
          </a:xfrm>
          <a:custGeom>
            <a:avLst/>
            <a:gdLst>
              <a:gd name="connsiteX0" fmla="*/ 10742930 w 11076334"/>
              <a:gd name="connsiteY0" fmla="*/ 1178560 h 5945504"/>
              <a:gd name="connsiteX1" fmla="*/ 10353040 w 11076334"/>
              <a:gd name="connsiteY1" fmla="*/ 0 h 5945504"/>
              <a:gd name="connsiteX2" fmla="*/ 10081260 w 11076334"/>
              <a:gd name="connsiteY2" fmla="*/ 0 h 5945504"/>
              <a:gd name="connsiteX3" fmla="*/ 10498455 w 11076334"/>
              <a:gd name="connsiteY3" fmla="*/ 1247775 h 5945504"/>
              <a:gd name="connsiteX4" fmla="*/ 10809605 w 11076334"/>
              <a:gd name="connsiteY4" fmla="*/ 3341370 h 5945504"/>
              <a:gd name="connsiteX5" fmla="*/ 10237470 w 11076334"/>
              <a:gd name="connsiteY5" fmla="*/ 4377690 h 5945504"/>
              <a:gd name="connsiteX6" fmla="*/ 8879205 w 11076334"/>
              <a:gd name="connsiteY6" fmla="*/ 5175250 h 5945504"/>
              <a:gd name="connsiteX7" fmla="*/ 6925310 w 11076334"/>
              <a:gd name="connsiteY7" fmla="*/ 5625465 h 5945504"/>
              <a:gd name="connsiteX8" fmla="*/ 4587240 w 11076334"/>
              <a:gd name="connsiteY8" fmla="*/ 5638165 h 5945504"/>
              <a:gd name="connsiteX9" fmla="*/ 741680 w 11076334"/>
              <a:gd name="connsiteY9" fmla="*/ 4526280 h 5945504"/>
              <a:gd name="connsiteX10" fmla="*/ 0 w 11076334"/>
              <a:gd name="connsiteY10" fmla="*/ 4023995 h 5945504"/>
              <a:gd name="connsiteX11" fmla="*/ 0 w 11076334"/>
              <a:gd name="connsiteY11" fmla="*/ 4347845 h 5945504"/>
              <a:gd name="connsiteX12" fmla="*/ 617220 w 11076334"/>
              <a:gd name="connsiteY12" fmla="*/ 4747260 h 5945504"/>
              <a:gd name="connsiteX13" fmla="*/ 2394585 w 11076334"/>
              <a:gd name="connsiteY13" fmla="*/ 5481320 h 5945504"/>
              <a:gd name="connsiteX14" fmla="*/ 4563745 w 11076334"/>
              <a:gd name="connsiteY14" fmla="*/ 5890895 h 5945504"/>
              <a:gd name="connsiteX15" fmla="*/ 5712460 w 11076334"/>
              <a:gd name="connsiteY15" fmla="*/ 5945505 h 5945504"/>
              <a:gd name="connsiteX16" fmla="*/ 6953885 w 11076334"/>
              <a:gd name="connsiteY16" fmla="*/ 5877560 h 5945504"/>
              <a:gd name="connsiteX17" fmla="*/ 8969375 w 11076334"/>
              <a:gd name="connsiteY17" fmla="*/ 5412740 h 5945504"/>
              <a:gd name="connsiteX18" fmla="*/ 10412095 w 11076334"/>
              <a:gd name="connsiteY18" fmla="*/ 4562475 h 5945504"/>
              <a:gd name="connsiteX19" fmla="*/ 11062335 w 11076334"/>
              <a:gd name="connsiteY19" fmla="*/ 3371850 h 5945504"/>
              <a:gd name="connsiteX20" fmla="*/ 10742930 w 11076334"/>
              <a:gd name="connsiteY20" fmla="*/ 1178560 h 594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076334" h="5945504">
                <a:moveTo>
                  <a:pt x="10742930" y="1178560"/>
                </a:moveTo>
                <a:cubicBezTo>
                  <a:pt x="10633075" y="787400"/>
                  <a:pt x="10500995" y="391160"/>
                  <a:pt x="10353040" y="0"/>
                </a:cubicBezTo>
                <a:lnTo>
                  <a:pt x="10081260" y="0"/>
                </a:lnTo>
                <a:cubicBezTo>
                  <a:pt x="10240645" y="413385"/>
                  <a:pt x="10381615" y="833755"/>
                  <a:pt x="10498455" y="1247775"/>
                </a:cubicBezTo>
                <a:cubicBezTo>
                  <a:pt x="10745470" y="2124710"/>
                  <a:pt x="10861675" y="2907665"/>
                  <a:pt x="10809605" y="3341370"/>
                </a:cubicBezTo>
                <a:cubicBezTo>
                  <a:pt x="10765155" y="3712845"/>
                  <a:pt x="10572115" y="4061460"/>
                  <a:pt x="10237470" y="4377690"/>
                </a:cubicBezTo>
                <a:cubicBezTo>
                  <a:pt x="9904730" y="4692015"/>
                  <a:pt x="9447530" y="4959985"/>
                  <a:pt x="8879205" y="5175250"/>
                </a:cubicBezTo>
                <a:cubicBezTo>
                  <a:pt x="8305165" y="5392420"/>
                  <a:pt x="7647940" y="5544185"/>
                  <a:pt x="6925310" y="5625465"/>
                </a:cubicBezTo>
                <a:cubicBezTo>
                  <a:pt x="6175375" y="5709920"/>
                  <a:pt x="5388610" y="5714365"/>
                  <a:pt x="4587240" y="5638165"/>
                </a:cubicBezTo>
                <a:cubicBezTo>
                  <a:pt x="3133725" y="5501005"/>
                  <a:pt x="1767840" y="5106035"/>
                  <a:pt x="741680" y="4526280"/>
                </a:cubicBezTo>
                <a:cubicBezTo>
                  <a:pt x="465455" y="4370070"/>
                  <a:pt x="216535" y="4200525"/>
                  <a:pt x="0" y="4023995"/>
                </a:cubicBezTo>
                <a:lnTo>
                  <a:pt x="0" y="4347845"/>
                </a:lnTo>
                <a:cubicBezTo>
                  <a:pt x="186055" y="4486910"/>
                  <a:pt x="391795" y="4620260"/>
                  <a:pt x="617220" y="4747260"/>
                </a:cubicBezTo>
                <a:cubicBezTo>
                  <a:pt x="1135380" y="5039995"/>
                  <a:pt x="1733550" y="5287010"/>
                  <a:pt x="2394585" y="5481320"/>
                </a:cubicBezTo>
                <a:cubicBezTo>
                  <a:pt x="3077845" y="5681980"/>
                  <a:pt x="3807460" y="5819775"/>
                  <a:pt x="4563745" y="5890895"/>
                </a:cubicBezTo>
                <a:cubicBezTo>
                  <a:pt x="4950460" y="5927725"/>
                  <a:pt x="5334000" y="5945505"/>
                  <a:pt x="5712460" y="5945505"/>
                </a:cubicBezTo>
                <a:cubicBezTo>
                  <a:pt x="6134735" y="5945505"/>
                  <a:pt x="6549390" y="5922645"/>
                  <a:pt x="6953885" y="5877560"/>
                </a:cubicBezTo>
                <a:cubicBezTo>
                  <a:pt x="7697470" y="5793740"/>
                  <a:pt x="8375015" y="5637530"/>
                  <a:pt x="8969375" y="5412740"/>
                </a:cubicBezTo>
                <a:cubicBezTo>
                  <a:pt x="9569450" y="5185410"/>
                  <a:pt x="10054590" y="4899660"/>
                  <a:pt x="10412095" y="4562475"/>
                </a:cubicBezTo>
                <a:cubicBezTo>
                  <a:pt x="10791190" y="4204335"/>
                  <a:pt x="11010265" y="3803650"/>
                  <a:pt x="11062335" y="3371850"/>
                </a:cubicBezTo>
                <a:cubicBezTo>
                  <a:pt x="11118850" y="2899410"/>
                  <a:pt x="11002645" y="2099945"/>
                  <a:pt x="10742930" y="1178560"/>
                </a:cubicBezTo>
                <a:close/>
              </a:path>
            </a:pathLst>
          </a:custGeom>
          <a:solidFill>
            <a:srgbClr val="FFFFFF">
              <a:alpha val="10000"/>
            </a:srgbClr>
          </a:solidFill>
          <a:ln w="6350"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333333"/>
              </a:solidFill>
              <a:effectLst/>
              <a:uLnTx/>
              <a:uFillTx/>
              <a:latin typeface="PT Sans"/>
            </a:endParaRPr>
          </a:p>
        </p:txBody>
      </p:sp>
      <p:sp>
        <p:nvSpPr>
          <p:cNvPr id="105" name="Tijdelijke aanduiding voor tekst 8">
            <a:extLst>
              <a:ext uri="{FF2B5EF4-FFF2-40B4-BE49-F238E27FC236}">
                <a16:creationId xmlns:a16="http://schemas.microsoft.com/office/drawing/2014/main" id="{9F29B953-0489-8556-B2FD-A3B3DBBA9654}"/>
              </a:ext>
            </a:extLst>
          </p:cNvPr>
          <p:cNvSpPr>
            <a:spLocks noGrp="1"/>
          </p:cNvSpPr>
          <p:nvPr>
            <p:ph type="body" sz="quarter" idx="17" hasCustomPrompt="1"/>
          </p:nvPr>
        </p:nvSpPr>
        <p:spPr>
          <a:xfrm>
            <a:off x="1243287" y="2296895"/>
            <a:ext cx="7938420" cy="589905"/>
          </a:xfrm>
        </p:spPr>
        <p:txBody>
          <a:bodyPr wrap="square">
            <a:spAutoFit/>
          </a:bodyPr>
          <a:lstStyle>
            <a:lvl1pPr marL="0" indent="0">
              <a:lnSpc>
                <a:spcPct val="98000"/>
              </a:lnSpc>
              <a:spcBef>
                <a:spcPts val="0"/>
              </a:spcBef>
              <a:buFontTx/>
              <a:buNone/>
              <a:tabLst/>
              <a:defRPr sz="3900" b="1">
                <a:solidFill>
                  <a:schemeClr val="bg1"/>
                </a:solidFill>
              </a:defRPr>
            </a:lvl1pPr>
          </a:lstStyle>
          <a:p>
            <a:r>
              <a:rPr lang="nl-NL" dirty="0"/>
              <a:t>1	Ruimte voor een hoofdstuktitel</a:t>
            </a:r>
          </a:p>
        </p:txBody>
      </p:sp>
      <p:pic>
        <p:nvPicPr>
          <p:cNvPr id="2" name="Afbeelding 1">
            <a:extLst>
              <a:ext uri="{FF2B5EF4-FFF2-40B4-BE49-F238E27FC236}">
                <a16:creationId xmlns:a16="http://schemas.microsoft.com/office/drawing/2014/main" id="{6567B7EF-93BB-8E5E-F31F-411C41F4DCB6}"/>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rcRect t="17376"/>
          <a:stretch>
            <a:fillRect/>
          </a:stretch>
        </p:blipFill>
        <p:spPr>
          <a:xfrm>
            <a:off x="1243288" y="1"/>
            <a:ext cx="515916" cy="724659"/>
          </a:xfrm>
          <a:custGeom>
            <a:avLst/>
            <a:gdLst>
              <a:gd name="connsiteX0" fmla="*/ 0 w 515916"/>
              <a:gd name="connsiteY0" fmla="*/ 0 h 724659"/>
              <a:gd name="connsiteX1" fmla="*/ 515916 w 515916"/>
              <a:gd name="connsiteY1" fmla="*/ 0 h 724659"/>
              <a:gd name="connsiteX2" fmla="*/ 515916 w 515916"/>
              <a:gd name="connsiteY2" fmla="*/ 724659 h 724659"/>
              <a:gd name="connsiteX3" fmla="*/ 0 w 515916"/>
              <a:gd name="connsiteY3" fmla="*/ 724659 h 724659"/>
            </a:gdLst>
            <a:ahLst/>
            <a:cxnLst>
              <a:cxn ang="0">
                <a:pos x="connsiteX0" y="connsiteY0"/>
              </a:cxn>
              <a:cxn ang="0">
                <a:pos x="connsiteX1" y="connsiteY1"/>
              </a:cxn>
              <a:cxn ang="0">
                <a:pos x="connsiteX2" y="connsiteY2"/>
              </a:cxn>
              <a:cxn ang="0">
                <a:pos x="connsiteX3" y="connsiteY3"/>
              </a:cxn>
            </a:cxnLst>
            <a:rect l="l" t="t" r="r" b="b"/>
            <a:pathLst>
              <a:path w="515916" h="724659">
                <a:moveTo>
                  <a:pt x="0" y="0"/>
                </a:moveTo>
                <a:lnTo>
                  <a:pt x="515916" y="0"/>
                </a:lnTo>
                <a:lnTo>
                  <a:pt x="515916" y="724659"/>
                </a:lnTo>
                <a:lnTo>
                  <a:pt x="0" y="724659"/>
                </a:lnTo>
                <a:close/>
              </a:path>
            </a:pathLst>
          </a:custGeom>
        </p:spPr>
      </p:pic>
      <p:pic>
        <p:nvPicPr>
          <p:cNvPr id="3" name="Afbeelding 2">
            <a:extLst>
              <a:ext uri="{FF2B5EF4-FFF2-40B4-BE49-F238E27FC236}">
                <a16:creationId xmlns:a16="http://schemas.microsoft.com/office/drawing/2014/main" id="{16ED6319-D523-8F85-78FB-473ED34D7D0B}"/>
              </a:ext>
            </a:extLst>
          </p:cNvPr>
          <p:cNvPicPr>
            <a:picLocks noChangeAspect="1"/>
          </p:cNvPicPr>
          <p:nvPr userDrawn="1"/>
        </p:nvPicPr>
        <p:blipFill>
          <a:blip r:embed="rId3"/>
          <a:stretch>
            <a:fillRect/>
          </a:stretch>
        </p:blipFill>
        <p:spPr>
          <a:xfrm>
            <a:off x="1242971" y="5951736"/>
            <a:ext cx="1311302" cy="396441"/>
          </a:xfrm>
          <a:prstGeom prst="rect">
            <a:avLst/>
          </a:prstGeom>
        </p:spPr>
      </p:pic>
    </p:spTree>
    <p:extLst>
      <p:ext uri="{BB962C8B-B14F-4D97-AF65-F5344CB8AC3E}">
        <p14:creationId xmlns:p14="http://schemas.microsoft.com/office/powerpoint/2010/main" val="1998514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asisdia 1 kolom">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C64711B5-C09E-AE82-9B30-141ABFA2AC0B}"/>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D548CD37-A153-A8AA-AA26-AEF070B1072B}"/>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735C9697-E657-FA9F-0815-9B1DF1F20CBD}"/>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8" name="Graphic 2">
            <a:extLst>
              <a:ext uri="{FF2B5EF4-FFF2-40B4-BE49-F238E27FC236}">
                <a16:creationId xmlns:a16="http://schemas.microsoft.com/office/drawing/2014/main" id="{871FC288-02A4-131E-D5E6-46B07E8A40C7}"/>
              </a:ext>
            </a:extLst>
          </p:cNvPr>
          <p:cNvSpPr/>
          <p:nvPr userDrawn="1"/>
        </p:nvSpPr>
        <p:spPr>
          <a:xfrm>
            <a:off x="1172903" y="0"/>
            <a:ext cx="516477" cy="6858000"/>
          </a:xfrm>
          <a:custGeom>
            <a:avLst/>
            <a:gdLst>
              <a:gd name="connsiteX0" fmla="*/ 267821 w 516477"/>
              <a:gd name="connsiteY0" fmla="*/ 2510155 h 6858000"/>
              <a:gd name="connsiteX1" fmla="*/ 512672 w 516477"/>
              <a:gd name="connsiteY1" fmla="*/ 0 h 6858000"/>
              <a:gd name="connsiteX2" fmla="*/ 255135 w 516477"/>
              <a:gd name="connsiteY2" fmla="*/ 0 h 6858000"/>
              <a:gd name="connsiteX3" fmla="*/ 14090 w 516477"/>
              <a:gd name="connsiteY3" fmla="*/ 2504440 h 6858000"/>
              <a:gd name="connsiteX4" fmla="*/ 43269 w 516477"/>
              <a:gd name="connsiteY4" fmla="*/ 4777740 h 6858000"/>
              <a:gd name="connsiteX5" fmla="*/ 259575 w 516477"/>
              <a:gd name="connsiteY5" fmla="*/ 6858000 h 6858000"/>
              <a:gd name="connsiteX6" fmla="*/ 516478 w 516477"/>
              <a:gd name="connsiteY6" fmla="*/ 6858000 h 6858000"/>
              <a:gd name="connsiteX7" fmla="*/ 295731 w 516477"/>
              <a:gd name="connsiteY7" fmla="*/ 4758690 h 6858000"/>
              <a:gd name="connsiteX8" fmla="*/ 267821 w 516477"/>
              <a:gd name="connsiteY8" fmla="*/ 25101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477" h="6858000">
                <a:moveTo>
                  <a:pt x="267821" y="2510155"/>
                </a:moveTo>
                <a:cubicBezTo>
                  <a:pt x="298903" y="1633220"/>
                  <a:pt x="381366" y="789305"/>
                  <a:pt x="512672" y="0"/>
                </a:cubicBezTo>
                <a:lnTo>
                  <a:pt x="255135" y="0"/>
                </a:lnTo>
                <a:cubicBezTo>
                  <a:pt x="125732" y="789305"/>
                  <a:pt x="44538" y="1630680"/>
                  <a:pt x="14090" y="2504440"/>
                </a:cubicBezTo>
                <a:cubicBezTo>
                  <a:pt x="-11918" y="3244850"/>
                  <a:pt x="-1768" y="4010025"/>
                  <a:pt x="43269" y="4777740"/>
                </a:cubicBezTo>
                <a:cubicBezTo>
                  <a:pt x="104799" y="5812790"/>
                  <a:pt x="215172" y="6578600"/>
                  <a:pt x="259575" y="6858000"/>
                </a:cubicBezTo>
                <a:lnTo>
                  <a:pt x="516478" y="6858000"/>
                </a:lnTo>
                <a:cubicBezTo>
                  <a:pt x="478418" y="6626225"/>
                  <a:pt x="359799" y="5842635"/>
                  <a:pt x="295731" y="4758690"/>
                </a:cubicBezTo>
                <a:cubicBezTo>
                  <a:pt x="251329" y="3998595"/>
                  <a:pt x="241814" y="3242310"/>
                  <a:pt x="267821" y="2510155"/>
                </a:cubicBezTo>
                <a:close/>
              </a:path>
            </a:pathLst>
          </a:custGeom>
          <a:solidFill>
            <a:srgbClr val="F0EEEC"/>
          </a:solidFill>
          <a:ln w="6320" cap="flat">
            <a:noFill/>
            <a:prstDash val="solid"/>
            <a:miter/>
          </a:ln>
        </p:spPr>
        <p:txBody>
          <a:bodyPr rtlCol="0" anchor="ctr"/>
          <a:lstStyle/>
          <a:p>
            <a:endParaRPr lang="nl-NL"/>
          </a:p>
        </p:txBody>
      </p:sp>
      <p:sp>
        <p:nvSpPr>
          <p:cNvPr id="12" name="Tijdelijke aanduiding voor inhoud 2">
            <a:extLst>
              <a:ext uri="{FF2B5EF4-FFF2-40B4-BE49-F238E27FC236}">
                <a16:creationId xmlns:a16="http://schemas.microsoft.com/office/drawing/2014/main" id="{672D46C0-D0DA-DB03-136D-470F28FDEAB7}"/>
              </a:ext>
            </a:extLst>
          </p:cNvPr>
          <p:cNvSpPr>
            <a:spLocks noGrp="1"/>
          </p:cNvSpPr>
          <p:nvPr>
            <p:ph idx="1"/>
          </p:nvPr>
        </p:nvSpPr>
        <p:spPr>
          <a:xfrm>
            <a:off x="2143920" y="1606672"/>
            <a:ext cx="9208800" cy="4428000"/>
          </a:xfrm>
        </p:spPr>
        <p:txBody>
          <a:bodyPr wrap="square">
            <a:sp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NL" dirty="0"/>
          </a:p>
        </p:txBody>
      </p:sp>
      <p:sp>
        <p:nvSpPr>
          <p:cNvPr id="15" name="Titel 1">
            <a:extLst>
              <a:ext uri="{FF2B5EF4-FFF2-40B4-BE49-F238E27FC236}">
                <a16:creationId xmlns:a16="http://schemas.microsoft.com/office/drawing/2014/main" id="{3FF3DEB2-C3B6-64D7-1D76-68CEF1586BF9}"/>
              </a:ext>
            </a:extLst>
          </p:cNvPr>
          <p:cNvSpPr>
            <a:spLocks noGrp="1"/>
          </p:cNvSpPr>
          <p:nvPr>
            <p:ph type="ctrTitle" hasCustomPrompt="1"/>
          </p:nvPr>
        </p:nvSpPr>
        <p:spPr>
          <a:xfrm>
            <a:off x="2143922" y="827526"/>
            <a:ext cx="9209877" cy="553934"/>
          </a:xfrm>
          <a:noFill/>
        </p:spPr>
        <p:txBody>
          <a:bodyPr anchor="b">
            <a:spAutoFit/>
          </a:bodyPr>
          <a:lstStyle>
            <a:lvl1pPr algn="l">
              <a:lnSpc>
                <a:spcPct val="108000"/>
              </a:lnSpc>
              <a:defRPr sz="3400">
                <a:solidFill>
                  <a:schemeClr val="accent1"/>
                </a:solidFill>
              </a:defRPr>
            </a:lvl1pPr>
          </a:lstStyle>
          <a:p>
            <a:r>
              <a:rPr lang="nl-NL" dirty="0"/>
              <a:t>Hier is ruimte voor een titel tekstregel</a:t>
            </a:r>
          </a:p>
        </p:txBody>
      </p:sp>
      <p:pic>
        <p:nvPicPr>
          <p:cNvPr id="14" name="Afbeelding 13">
            <a:extLst>
              <a:ext uri="{FF2B5EF4-FFF2-40B4-BE49-F238E27FC236}">
                <a16:creationId xmlns:a16="http://schemas.microsoft.com/office/drawing/2014/main" id="{2358F58C-5E85-7ECE-76E5-8F90EB4B06A3}"/>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spTree>
    <p:extLst>
      <p:ext uri="{BB962C8B-B14F-4D97-AF65-F5344CB8AC3E}">
        <p14:creationId xmlns:p14="http://schemas.microsoft.com/office/powerpoint/2010/main" val="36872408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edia + foto's (Blauwe variant)">
    <p:bg>
      <p:bgPr>
        <a:solidFill>
          <a:schemeClr val="accent1"/>
        </a:solid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D889A272-ACCB-A853-058D-F24CD86BF72A}"/>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6CF725E3-48AF-985D-1626-4B83CD2006B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014D3B3-CDFF-2089-F9E0-241A719B05B2}"/>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13" name="Graphic 9">
            <a:extLst>
              <a:ext uri="{FF2B5EF4-FFF2-40B4-BE49-F238E27FC236}">
                <a16:creationId xmlns:a16="http://schemas.microsoft.com/office/drawing/2014/main" id="{8B20FB27-DE0D-FE8F-9A72-A996F7B47137}"/>
              </a:ext>
            </a:extLst>
          </p:cNvPr>
          <p:cNvSpPr/>
          <p:nvPr userDrawn="1"/>
        </p:nvSpPr>
        <p:spPr>
          <a:xfrm>
            <a:off x="-6350" y="-8965"/>
            <a:ext cx="11076334" cy="5945504"/>
          </a:xfrm>
          <a:custGeom>
            <a:avLst/>
            <a:gdLst>
              <a:gd name="connsiteX0" fmla="*/ 10742930 w 11076334"/>
              <a:gd name="connsiteY0" fmla="*/ 1178560 h 5945504"/>
              <a:gd name="connsiteX1" fmla="*/ 10353040 w 11076334"/>
              <a:gd name="connsiteY1" fmla="*/ 0 h 5945504"/>
              <a:gd name="connsiteX2" fmla="*/ 10081260 w 11076334"/>
              <a:gd name="connsiteY2" fmla="*/ 0 h 5945504"/>
              <a:gd name="connsiteX3" fmla="*/ 10498455 w 11076334"/>
              <a:gd name="connsiteY3" fmla="*/ 1247775 h 5945504"/>
              <a:gd name="connsiteX4" fmla="*/ 10809605 w 11076334"/>
              <a:gd name="connsiteY4" fmla="*/ 3341370 h 5945504"/>
              <a:gd name="connsiteX5" fmla="*/ 10237470 w 11076334"/>
              <a:gd name="connsiteY5" fmla="*/ 4377690 h 5945504"/>
              <a:gd name="connsiteX6" fmla="*/ 8879205 w 11076334"/>
              <a:gd name="connsiteY6" fmla="*/ 5175250 h 5945504"/>
              <a:gd name="connsiteX7" fmla="*/ 6925310 w 11076334"/>
              <a:gd name="connsiteY7" fmla="*/ 5625465 h 5945504"/>
              <a:gd name="connsiteX8" fmla="*/ 4587240 w 11076334"/>
              <a:gd name="connsiteY8" fmla="*/ 5638165 h 5945504"/>
              <a:gd name="connsiteX9" fmla="*/ 741680 w 11076334"/>
              <a:gd name="connsiteY9" fmla="*/ 4526280 h 5945504"/>
              <a:gd name="connsiteX10" fmla="*/ 0 w 11076334"/>
              <a:gd name="connsiteY10" fmla="*/ 4023995 h 5945504"/>
              <a:gd name="connsiteX11" fmla="*/ 0 w 11076334"/>
              <a:gd name="connsiteY11" fmla="*/ 4347845 h 5945504"/>
              <a:gd name="connsiteX12" fmla="*/ 617220 w 11076334"/>
              <a:gd name="connsiteY12" fmla="*/ 4747260 h 5945504"/>
              <a:gd name="connsiteX13" fmla="*/ 2394585 w 11076334"/>
              <a:gd name="connsiteY13" fmla="*/ 5481320 h 5945504"/>
              <a:gd name="connsiteX14" fmla="*/ 4563745 w 11076334"/>
              <a:gd name="connsiteY14" fmla="*/ 5890895 h 5945504"/>
              <a:gd name="connsiteX15" fmla="*/ 5712460 w 11076334"/>
              <a:gd name="connsiteY15" fmla="*/ 5945505 h 5945504"/>
              <a:gd name="connsiteX16" fmla="*/ 6953885 w 11076334"/>
              <a:gd name="connsiteY16" fmla="*/ 5877560 h 5945504"/>
              <a:gd name="connsiteX17" fmla="*/ 8969375 w 11076334"/>
              <a:gd name="connsiteY17" fmla="*/ 5412740 h 5945504"/>
              <a:gd name="connsiteX18" fmla="*/ 10412095 w 11076334"/>
              <a:gd name="connsiteY18" fmla="*/ 4562475 h 5945504"/>
              <a:gd name="connsiteX19" fmla="*/ 11062335 w 11076334"/>
              <a:gd name="connsiteY19" fmla="*/ 3371850 h 5945504"/>
              <a:gd name="connsiteX20" fmla="*/ 10742930 w 11076334"/>
              <a:gd name="connsiteY20" fmla="*/ 1178560 h 594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076334" h="5945504">
                <a:moveTo>
                  <a:pt x="10742930" y="1178560"/>
                </a:moveTo>
                <a:cubicBezTo>
                  <a:pt x="10633075" y="787400"/>
                  <a:pt x="10500995" y="391160"/>
                  <a:pt x="10353040" y="0"/>
                </a:cubicBezTo>
                <a:lnTo>
                  <a:pt x="10081260" y="0"/>
                </a:lnTo>
                <a:cubicBezTo>
                  <a:pt x="10240645" y="413385"/>
                  <a:pt x="10381615" y="833755"/>
                  <a:pt x="10498455" y="1247775"/>
                </a:cubicBezTo>
                <a:cubicBezTo>
                  <a:pt x="10745470" y="2124710"/>
                  <a:pt x="10861675" y="2907665"/>
                  <a:pt x="10809605" y="3341370"/>
                </a:cubicBezTo>
                <a:cubicBezTo>
                  <a:pt x="10765155" y="3712845"/>
                  <a:pt x="10572115" y="4061460"/>
                  <a:pt x="10237470" y="4377690"/>
                </a:cubicBezTo>
                <a:cubicBezTo>
                  <a:pt x="9904730" y="4692015"/>
                  <a:pt x="9447530" y="4959985"/>
                  <a:pt x="8879205" y="5175250"/>
                </a:cubicBezTo>
                <a:cubicBezTo>
                  <a:pt x="8305165" y="5392420"/>
                  <a:pt x="7647940" y="5544185"/>
                  <a:pt x="6925310" y="5625465"/>
                </a:cubicBezTo>
                <a:cubicBezTo>
                  <a:pt x="6175375" y="5709920"/>
                  <a:pt x="5388610" y="5714365"/>
                  <a:pt x="4587240" y="5638165"/>
                </a:cubicBezTo>
                <a:cubicBezTo>
                  <a:pt x="3133725" y="5501005"/>
                  <a:pt x="1767840" y="5106035"/>
                  <a:pt x="741680" y="4526280"/>
                </a:cubicBezTo>
                <a:cubicBezTo>
                  <a:pt x="465455" y="4370070"/>
                  <a:pt x="216535" y="4200525"/>
                  <a:pt x="0" y="4023995"/>
                </a:cubicBezTo>
                <a:lnTo>
                  <a:pt x="0" y="4347845"/>
                </a:lnTo>
                <a:cubicBezTo>
                  <a:pt x="186055" y="4486910"/>
                  <a:pt x="391795" y="4620260"/>
                  <a:pt x="617220" y="4747260"/>
                </a:cubicBezTo>
                <a:cubicBezTo>
                  <a:pt x="1135380" y="5039995"/>
                  <a:pt x="1733550" y="5287010"/>
                  <a:pt x="2394585" y="5481320"/>
                </a:cubicBezTo>
                <a:cubicBezTo>
                  <a:pt x="3077845" y="5681980"/>
                  <a:pt x="3807460" y="5819775"/>
                  <a:pt x="4563745" y="5890895"/>
                </a:cubicBezTo>
                <a:cubicBezTo>
                  <a:pt x="4950460" y="5927725"/>
                  <a:pt x="5334000" y="5945505"/>
                  <a:pt x="5712460" y="5945505"/>
                </a:cubicBezTo>
                <a:cubicBezTo>
                  <a:pt x="6134735" y="5945505"/>
                  <a:pt x="6549390" y="5922645"/>
                  <a:pt x="6953885" y="5877560"/>
                </a:cubicBezTo>
                <a:cubicBezTo>
                  <a:pt x="7697470" y="5793740"/>
                  <a:pt x="8375015" y="5637530"/>
                  <a:pt x="8969375" y="5412740"/>
                </a:cubicBezTo>
                <a:cubicBezTo>
                  <a:pt x="9569450" y="5185410"/>
                  <a:pt x="10054590" y="4899660"/>
                  <a:pt x="10412095" y="4562475"/>
                </a:cubicBezTo>
                <a:cubicBezTo>
                  <a:pt x="10791190" y="4204335"/>
                  <a:pt x="11010265" y="3803650"/>
                  <a:pt x="11062335" y="3371850"/>
                </a:cubicBezTo>
                <a:cubicBezTo>
                  <a:pt x="11118850" y="2899410"/>
                  <a:pt x="11002645" y="2099945"/>
                  <a:pt x="10742930" y="1178560"/>
                </a:cubicBezTo>
                <a:close/>
              </a:path>
            </a:pathLst>
          </a:custGeom>
          <a:solidFill>
            <a:srgbClr val="FFFFFF">
              <a:alpha val="10000"/>
            </a:srgbClr>
          </a:solidFill>
          <a:ln w="6350" cap="flat">
            <a:noFill/>
            <a:prstDash val="solid"/>
            <a:miter/>
          </a:ln>
        </p:spPr>
        <p:txBody>
          <a:bodyPr rtlCol="0" anchor="ctr"/>
          <a:lstStyle/>
          <a:p>
            <a:endParaRPr lang="nl-NL">
              <a:solidFill>
                <a:srgbClr val="333333"/>
              </a:solidFill>
              <a:latin typeface="PT Sans"/>
            </a:endParaRPr>
          </a:p>
        </p:txBody>
      </p:sp>
      <p:sp>
        <p:nvSpPr>
          <p:cNvPr id="26" name="Tijdelijke aanduiding voor tekst 8">
            <a:extLst>
              <a:ext uri="{FF2B5EF4-FFF2-40B4-BE49-F238E27FC236}">
                <a16:creationId xmlns:a16="http://schemas.microsoft.com/office/drawing/2014/main" id="{F8122F8B-DD81-44DE-A91B-D31E24647CFD}"/>
              </a:ext>
            </a:extLst>
          </p:cNvPr>
          <p:cNvSpPr>
            <a:spLocks noGrp="1"/>
          </p:cNvSpPr>
          <p:nvPr>
            <p:ph type="body" sz="quarter" idx="19" hasCustomPrompt="1"/>
          </p:nvPr>
        </p:nvSpPr>
        <p:spPr>
          <a:xfrm>
            <a:off x="1243287" y="2296895"/>
            <a:ext cx="7938420" cy="589905"/>
          </a:xfrm>
        </p:spPr>
        <p:txBody>
          <a:bodyPr wrap="square">
            <a:spAutoFit/>
          </a:bodyPr>
          <a:lstStyle>
            <a:lvl1pPr marL="0" indent="0">
              <a:lnSpc>
                <a:spcPct val="98000"/>
              </a:lnSpc>
              <a:spcBef>
                <a:spcPts val="0"/>
              </a:spcBef>
              <a:buFontTx/>
              <a:buNone/>
              <a:tabLst/>
              <a:defRPr sz="3900" b="1">
                <a:solidFill>
                  <a:schemeClr val="bg1"/>
                </a:solidFill>
              </a:defRPr>
            </a:lvl1pPr>
          </a:lstStyle>
          <a:p>
            <a:r>
              <a:rPr lang="nl-NL" dirty="0"/>
              <a:t>1	Ruimte voor een hoofdstuktitel</a:t>
            </a:r>
          </a:p>
        </p:txBody>
      </p:sp>
      <p:pic>
        <p:nvPicPr>
          <p:cNvPr id="2" name="Afbeelding 1">
            <a:extLst>
              <a:ext uri="{FF2B5EF4-FFF2-40B4-BE49-F238E27FC236}">
                <a16:creationId xmlns:a16="http://schemas.microsoft.com/office/drawing/2014/main" id="{2F542B4A-A6AC-C82E-7937-124CB344D642}"/>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rcRect t="17376"/>
          <a:stretch>
            <a:fillRect/>
          </a:stretch>
        </p:blipFill>
        <p:spPr>
          <a:xfrm>
            <a:off x="1243288" y="1"/>
            <a:ext cx="515916" cy="724659"/>
          </a:xfrm>
          <a:custGeom>
            <a:avLst/>
            <a:gdLst>
              <a:gd name="connsiteX0" fmla="*/ 0 w 515916"/>
              <a:gd name="connsiteY0" fmla="*/ 0 h 724659"/>
              <a:gd name="connsiteX1" fmla="*/ 515916 w 515916"/>
              <a:gd name="connsiteY1" fmla="*/ 0 h 724659"/>
              <a:gd name="connsiteX2" fmla="*/ 515916 w 515916"/>
              <a:gd name="connsiteY2" fmla="*/ 724659 h 724659"/>
              <a:gd name="connsiteX3" fmla="*/ 0 w 515916"/>
              <a:gd name="connsiteY3" fmla="*/ 724659 h 724659"/>
            </a:gdLst>
            <a:ahLst/>
            <a:cxnLst>
              <a:cxn ang="0">
                <a:pos x="connsiteX0" y="connsiteY0"/>
              </a:cxn>
              <a:cxn ang="0">
                <a:pos x="connsiteX1" y="connsiteY1"/>
              </a:cxn>
              <a:cxn ang="0">
                <a:pos x="connsiteX2" y="connsiteY2"/>
              </a:cxn>
              <a:cxn ang="0">
                <a:pos x="connsiteX3" y="connsiteY3"/>
              </a:cxn>
            </a:cxnLst>
            <a:rect l="l" t="t" r="r" b="b"/>
            <a:pathLst>
              <a:path w="515916" h="724659">
                <a:moveTo>
                  <a:pt x="0" y="0"/>
                </a:moveTo>
                <a:lnTo>
                  <a:pt x="515916" y="0"/>
                </a:lnTo>
                <a:lnTo>
                  <a:pt x="515916" y="724659"/>
                </a:lnTo>
                <a:lnTo>
                  <a:pt x="0" y="724659"/>
                </a:lnTo>
                <a:close/>
              </a:path>
            </a:pathLst>
          </a:custGeom>
        </p:spPr>
      </p:pic>
      <p:pic>
        <p:nvPicPr>
          <p:cNvPr id="3" name="Afbeelding 2">
            <a:extLst>
              <a:ext uri="{FF2B5EF4-FFF2-40B4-BE49-F238E27FC236}">
                <a16:creationId xmlns:a16="http://schemas.microsoft.com/office/drawing/2014/main" id="{92CBC63D-F338-ACE3-AF16-264E1AD071D7}"/>
              </a:ext>
            </a:extLst>
          </p:cNvPr>
          <p:cNvPicPr>
            <a:picLocks noChangeAspect="1"/>
          </p:cNvPicPr>
          <p:nvPr userDrawn="1"/>
        </p:nvPicPr>
        <p:blipFill>
          <a:blip r:embed="rId3"/>
          <a:stretch>
            <a:fillRect/>
          </a:stretch>
        </p:blipFill>
        <p:spPr>
          <a:xfrm>
            <a:off x="1242971" y="5951736"/>
            <a:ext cx="1311302" cy="396441"/>
          </a:xfrm>
          <a:prstGeom prst="rect">
            <a:avLst/>
          </a:prstGeom>
        </p:spPr>
      </p:pic>
      <p:sp>
        <p:nvSpPr>
          <p:cNvPr id="7" name="Tijdelijke aanduiding voor afbeelding 14">
            <a:extLst>
              <a:ext uri="{FF2B5EF4-FFF2-40B4-BE49-F238E27FC236}">
                <a16:creationId xmlns:a16="http://schemas.microsoft.com/office/drawing/2014/main" id="{6D76841E-B4DD-4368-BF77-A16893386CB5}"/>
              </a:ext>
            </a:extLst>
          </p:cNvPr>
          <p:cNvSpPr>
            <a:spLocks noGrp="1"/>
          </p:cNvSpPr>
          <p:nvPr>
            <p:ph type="pic" sz="quarter" idx="20" hasCustomPrompt="1"/>
          </p:nvPr>
        </p:nvSpPr>
        <p:spPr>
          <a:xfrm>
            <a:off x="7076499" y="-3478"/>
            <a:ext cx="3715418" cy="2239237"/>
          </a:xfrm>
          <a:custGeom>
            <a:avLst/>
            <a:gdLst>
              <a:gd name="connsiteX0" fmla="*/ 0 w 3715418"/>
              <a:gd name="connsiteY0" fmla="*/ 0 h 2239237"/>
              <a:gd name="connsiteX1" fmla="*/ 3715418 w 3715418"/>
              <a:gd name="connsiteY1" fmla="*/ 0 h 2239237"/>
              <a:gd name="connsiteX2" fmla="*/ 3268602 w 3715418"/>
              <a:gd name="connsiteY2" fmla="*/ 921556 h 2239237"/>
              <a:gd name="connsiteX3" fmla="*/ 1217951 w 3715418"/>
              <a:gd name="connsiteY3" fmla="*/ 2150297 h 2239237"/>
              <a:gd name="connsiteX4" fmla="*/ 178344 w 3715418"/>
              <a:gd name="connsiteY4" fmla="*/ 598503 h 2239237"/>
              <a:gd name="connsiteX5" fmla="*/ 0 w 3715418"/>
              <a:gd name="connsiteY5" fmla="*/ 635 h 2239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5418" h="2239237">
                <a:moveTo>
                  <a:pt x="0" y="0"/>
                </a:moveTo>
                <a:lnTo>
                  <a:pt x="3715418" y="0"/>
                </a:lnTo>
                <a:cubicBezTo>
                  <a:pt x="3618312" y="297665"/>
                  <a:pt x="3468526" y="612466"/>
                  <a:pt x="3268602" y="921556"/>
                </a:cubicBezTo>
                <a:cubicBezTo>
                  <a:pt x="2625671" y="1915465"/>
                  <a:pt x="1707290" y="2465734"/>
                  <a:pt x="1217951" y="2150297"/>
                </a:cubicBezTo>
                <a:cubicBezTo>
                  <a:pt x="950751" y="1978299"/>
                  <a:pt x="466489" y="1316962"/>
                  <a:pt x="178344" y="598503"/>
                </a:cubicBezTo>
                <a:cubicBezTo>
                  <a:pt x="155496" y="542652"/>
                  <a:pt x="57121" y="303377"/>
                  <a:pt x="0" y="635"/>
                </a:cubicBezTo>
                <a:close/>
              </a:path>
            </a:pathLst>
          </a:custGeom>
          <a:blipFill dpi="0" rotWithShape="1">
            <a:blip r:embed="rId4" cstate="screen">
              <a:extLst>
                <a:ext uri="{28A0092B-C50C-407E-A947-70E740481C1C}">
                  <a14:useLocalDpi xmlns:a14="http://schemas.microsoft.com/office/drawing/2010/main"/>
                </a:ext>
              </a:extLst>
            </a:blip>
            <a:srcRect/>
            <a:stretch>
              <a:fillRect/>
            </a:stretch>
          </a:blipFill>
        </p:spPr>
        <p:txBody>
          <a:bodyPr wrap="square" bIns="648000" anchor="ctr" anchorCtr="0">
            <a:noAutofit/>
          </a:bodyPr>
          <a:lstStyle>
            <a:lvl1pPr marL="0" indent="0" algn="ctr" fontAlgn="ctr">
              <a:lnSpc>
                <a:spcPts val="1320"/>
              </a:lnSpc>
              <a:spcBef>
                <a:spcPts val="0"/>
              </a:spcBef>
              <a:spcAft>
                <a:spcPts val="0"/>
              </a:spcAft>
              <a:buFontTx/>
              <a:buNone/>
              <a:defRPr sz="1100">
                <a:solidFill>
                  <a:schemeClr val="bg1"/>
                </a:solidFill>
              </a:defRPr>
            </a:lvl1pPr>
          </a:lstStyle>
          <a:p>
            <a:r>
              <a:rPr lang="nl-NL" dirty="0"/>
              <a:t>Klik op icoon</a:t>
            </a:r>
            <a:br>
              <a:rPr lang="nl-NL" dirty="0"/>
            </a:br>
            <a:r>
              <a:rPr lang="nl-NL" dirty="0"/>
              <a:t>voor afbeelding</a:t>
            </a:r>
          </a:p>
        </p:txBody>
      </p:sp>
      <p:sp>
        <p:nvSpPr>
          <p:cNvPr id="11" name="Tijdelijke aanduiding voor afbeelding 10">
            <a:extLst>
              <a:ext uri="{FF2B5EF4-FFF2-40B4-BE49-F238E27FC236}">
                <a16:creationId xmlns:a16="http://schemas.microsoft.com/office/drawing/2014/main" id="{9212DB84-006B-A996-DA7D-6595786268C8}"/>
              </a:ext>
            </a:extLst>
          </p:cNvPr>
          <p:cNvSpPr>
            <a:spLocks noGrp="1"/>
          </p:cNvSpPr>
          <p:nvPr>
            <p:ph type="pic" sz="quarter" idx="21" hasCustomPrompt="1"/>
          </p:nvPr>
        </p:nvSpPr>
        <p:spPr>
          <a:xfrm>
            <a:off x="2865863" y="4270917"/>
            <a:ext cx="4892224" cy="2596049"/>
          </a:xfrm>
          <a:custGeom>
            <a:avLst/>
            <a:gdLst>
              <a:gd name="connsiteX0" fmla="*/ 2481681 w 4892224"/>
              <a:gd name="connsiteY0" fmla="*/ 0 h 2596049"/>
              <a:gd name="connsiteX1" fmla="*/ 4516861 w 4892224"/>
              <a:gd name="connsiteY1" fmla="*/ 390041 h 2596049"/>
              <a:gd name="connsiteX2" fmla="*/ 4857441 w 4892224"/>
              <a:gd name="connsiteY2" fmla="*/ 1676669 h 2596049"/>
              <a:gd name="connsiteX3" fmla="*/ 4574369 w 4892224"/>
              <a:gd name="connsiteY3" fmla="*/ 2595417 h 2596049"/>
              <a:gd name="connsiteX4" fmla="*/ 4574369 w 4892224"/>
              <a:gd name="connsiteY4" fmla="*/ 2596049 h 2596049"/>
              <a:gd name="connsiteX5" fmla="*/ 150650 w 4892224"/>
              <a:gd name="connsiteY5" fmla="*/ 2596049 h 2596049"/>
              <a:gd name="connsiteX6" fmla="*/ 227967 w 4892224"/>
              <a:gd name="connsiteY6" fmla="*/ 832003 h 2596049"/>
              <a:gd name="connsiteX7" fmla="*/ 2481681 w 4892224"/>
              <a:gd name="connsiteY7" fmla="*/ 0 h 259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2224" h="2596049">
                <a:moveTo>
                  <a:pt x="2481681" y="0"/>
                </a:moveTo>
                <a:cubicBezTo>
                  <a:pt x="3362846" y="0"/>
                  <a:pt x="4212702" y="195653"/>
                  <a:pt x="4516861" y="390041"/>
                </a:cubicBezTo>
                <a:cubicBezTo>
                  <a:pt x="4848496" y="601524"/>
                  <a:pt x="4955206" y="1083376"/>
                  <a:pt x="4857441" y="1676669"/>
                </a:cubicBezTo>
                <a:cubicBezTo>
                  <a:pt x="4810156" y="1962867"/>
                  <a:pt x="4714947" y="2275027"/>
                  <a:pt x="4574369" y="2595417"/>
                </a:cubicBezTo>
                <a:lnTo>
                  <a:pt x="4574369" y="2596049"/>
                </a:lnTo>
                <a:lnTo>
                  <a:pt x="150650" y="2596049"/>
                </a:lnTo>
                <a:cubicBezTo>
                  <a:pt x="13267" y="2149657"/>
                  <a:pt x="-136895" y="1384771"/>
                  <a:pt x="227967" y="832003"/>
                </a:cubicBezTo>
                <a:cubicBezTo>
                  <a:pt x="641394" y="206418"/>
                  <a:pt x="1577512" y="0"/>
                  <a:pt x="2481681" y="0"/>
                </a:cubicBezTo>
                <a:close/>
              </a:path>
            </a:pathLst>
          </a:custGeom>
          <a:blipFill dpi="0" rotWithShape="1">
            <a:blip r:embed="rId5" cstate="screen">
              <a:extLst>
                <a:ext uri="{28A0092B-C50C-407E-A947-70E740481C1C}">
                  <a14:useLocalDpi xmlns:a14="http://schemas.microsoft.com/office/drawing/2010/main"/>
                </a:ext>
              </a:extLst>
            </a:blip>
            <a:srcRect/>
            <a:stretch>
              <a:fillRect/>
            </a:stretch>
          </a:blipFill>
        </p:spPr>
        <p:txBody>
          <a:bodyPr wrap="square" tIns="648000" anchor="ctr">
            <a:noAutofit/>
          </a:bodyPr>
          <a:lstStyle>
            <a:lvl1pPr marL="0" indent="0" algn="ctr" fontAlgn="ctr">
              <a:lnSpc>
                <a:spcPts val="1320"/>
              </a:lnSpc>
              <a:spcBef>
                <a:spcPts val="0"/>
              </a:spcBef>
              <a:spcAft>
                <a:spcPts val="0"/>
              </a:spcAft>
              <a:buFontTx/>
              <a:buNone/>
              <a:defRPr sz="1100" baseline="0">
                <a:solidFill>
                  <a:schemeClr val="bg1"/>
                </a:solidFill>
              </a:defRPr>
            </a:lvl1pPr>
          </a:lstStyle>
          <a:p>
            <a:r>
              <a:rPr lang="nl-NL" baseline="0" dirty="0"/>
              <a:t>Klik op icoon</a:t>
            </a:r>
            <a:br>
              <a:rPr lang="nl-NL" baseline="0" dirty="0"/>
            </a:br>
            <a:r>
              <a:rPr lang="nl-NL" baseline="0" dirty="0"/>
              <a:t>voor afbeelding</a:t>
            </a:r>
          </a:p>
        </p:txBody>
      </p:sp>
    </p:spTree>
    <p:extLst>
      <p:ext uri="{BB962C8B-B14F-4D97-AF65-F5344CB8AC3E}">
        <p14:creationId xmlns:p14="http://schemas.microsoft.com/office/powerpoint/2010/main" val="11586556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Eindslide Pay-off (Blauwe variant)">
    <p:bg>
      <p:bgPr>
        <a:solidFill>
          <a:schemeClr val="accent1"/>
        </a:solidFill>
        <a:effectLst/>
      </p:bgPr>
    </p:b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6BD1CAFC-6757-61FC-5EC9-6B4308107A72}"/>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3" name="Tijdelijke aanduiding voor voettekst 2">
            <a:extLst>
              <a:ext uri="{FF2B5EF4-FFF2-40B4-BE49-F238E27FC236}">
                <a16:creationId xmlns:a16="http://schemas.microsoft.com/office/drawing/2014/main" id="{D821B1A0-0B42-F9F5-2B03-56E90D1A5569}"/>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2D3A1B7D-F54D-BD77-2D99-65401D8B4854}"/>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10" name="Graphic 9">
            <a:extLst>
              <a:ext uri="{FF2B5EF4-FFF2-40B4-BE49-F238E27FC236}">
                <a16:creationId xmlns:a16="http://schemas.microsoft.com/office/drawing/2014/main" id="{E6C9D38D-E642-3E25-BFB4-43D8E9B7BE65}"/>
              </a:ext>
            </a:extLst>
          </p:cNvPr>
          <p:cNvSpPr/>
          <p:nvPr userDrawn="1"/>
        </p:nvSpPr>
        <p:spPr>
          <a:xfrm>
            <a:off x="-6350" y="-8965"/>
            <a:ext cx="11076334" cy="5945504"/>
          </a:xfrm>
          <a:custGeom>
            <a:avLst/>
            <a:gdLst>
              <a:gd name="connsiteX0" fmla="*/ 10742930 w 11076334"/>
              <a:gd name="connsiteY0" fmla="*/ 1178560 h 5945504"/>
              <a:gd name="connsiteX1" fmla="*/ 10353040 w 11076334"/>
              <a:gd name="connsiteY1" fmla="*/ 0 h 5945504"/>
              <a:gd name="connsiteX2" fmla="*/ 10081260 w 11076334"/>
              <a:gd name="connsiteY2" fmla="*/ 0 h 5945504"/>
              <a:gd name="connsiteX3" fmla="*/ 10498455 w 11076334"/>
              <a:gd name="connsiteY3" fmla="*/ 1247775 h 5945504"/>
              <a:gd name="connsiteX4" fmla="*/ 10809605 w 11076334"/>
              <a:gd name="connsiteY4" fmla="*/ 3341370 h 5945504"/>
              <a:gd name="connsiteX5" fmla="*/ 10237470 w 11076334"/>
              <a:gd name="connsiteY5" fmla="*/ 4377690 h 5945504"/>
              <a:gd name="connsiteX6" fmla="*/ 8879205 w 11076334"/>
              <a:gd name="connsiteY6" fmla="*/ 5175250 h 5945504"/>
              <a:gd name="connsiteX7" fmla="*/ 6925310 w 11076334"/>
              <a:gd name="connsiteY7" fmla="*/ 5625465 h 5945504"/>
              <a:gd name="connsiteX8" fmla="*/ 4587240 w 11076334"/>
              <a:gd name="connsiteY8" fmla="*/ 5638165 h 5945504"/>
              <a:gd name="connsiteX9" fmla="*/ 741680 w 11076334"/>
              <a:gd name="connsiteY9" fmla="*/ 4526280 h 5945504"/>
              <a:gd name="connsiteX10" fmla="*/ 0 w 11076334"/>
              <a:gd name="connsiteY10" fmla="*/ 4023995 h 5945504"/>
              <a:gd name="connsiteX11" fmla="*/ 0 w 11076334"/>
              <a:gd name="connsiteY11" fmla="*/ 4347845 h 5945504"/>
              <a:gd name="connsiteX12" fmla="*/ 617220 w 11076334"/>
              <a:gd name="connsiteY12" fmla="*/ 4747260 h 5945504"/>
              <a:gd name="connsiteX13" fmla="*/ 2394585 w 11076334"/>
              <a:gd name="connsiteY13" fmla="*/ 5481320 h 5945504"/>
              <a:gd name="connsiteX14" fmla="*/ 4563745 w 11076334"/>
              <a:gd name="connsiteY14" fmla="*/ 5890895 h 5945504"/>
              <a:gd name="connsiteX15" fmla="*/ 5712460 w 11076334"/>
              <a:gd name="connsiteY15" fmla="*/ 5945505 h 5945504"/>
              <a:gd name="connsiteX16" fmla="*/ 6953885 w 11076334"/>
              <a:gd name="connsiteY16" fmla="*/ 5877560 h 5945504"/>
              <a:gd name="connsiteX17" fmla="*/ 8969375 w 11076334"/>
              <a:gd name="connsiteY17" fmla="*/ 5412740 h 5945504"/>
              <a:gd name="connsiteX18" fmla="*/ 10412095 w 11076334"/>
              <a:gd name="connsiteY18" fmla="*/ 4562475 h 5945504"/>
              <a:gd name="connsiteX19" fmla="*/ 11062335 w 11076334"/>
              <a:gd name="connsiteY19" fmla="*/ 3371850 h 5945504"/>
              <a:gd name="connsiteX20" fmla="*/ 10742930 w 11076334"/>
              <a:gd name="connsiteY20" fmla="*/ 1178560 h 594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076334" h="5945504">
                <a:moveTo>
                  <a:pt x="10742930" y="1178560"/>
                </a:moveTo>
                <a:cubicBezTo>
                  <a:pt x="10633075" y="787400"/>
                  <a:pt x="10500995" y="391160"/>
                  <a:pt x="10353040" y="0"/>
                </a:cubicBezTo>
                <a:lnTo>
                  <a:pt x="10081260" y="0"/>
                </a:lnTo>
                <a:cubicBezTo>
                  <a:pt x="10240645" y="413385"/>
                  <a:pt x="10381615" y="833755"/>
                  <a:pt x="10498455" y="1247775"/>
                </a:cubicBezTo>
                <a:cubicBezTo>
                  <a:pt x="10745470" y="2124710"/>
                  <a:pt x="10861675" y="2907665"/>
                  <a:pt x="10809605" y="3341370"/>
                </a:cubicBezTo>
                <a:cubicBezTo>
                  <a:pt x="10765155" y="3712845"/>
                  <a:pt x="10572115" y="4061460"/>
                  <a:pt x="10237470" y="4377690"/>
                </a:cubicBezTo>
                <a:cubicBezTo>
                  <a:pt x="9904730" y="4692015"/>
                  <a:pt x="9447530" y="4959985"/>
                  <a:pt x="8879205" y="5175250"/>
                </a:cubicBezTo>
                <a:cubicBezTo>
                  <a:pt x="8305165" y="5392420"/>
                  <a:pt x="7647940" y="5544185"/>
                  <a:pt x="6925310" y="5625465"/>
                </a:cubicBezTo>
                <a:cubicBezTo>
                  <a:pt x="6175375" y="5709920"/>
                  <a:pt x="5388610" y="5714365"/>
                  <a:pt x="4587240" y="5638165"/>
                </a:cubicBezTo>
                <a:cubicBezTo>
                  <a:pt x="3133725" y="5501005"/>
                  <a:pt x="1767840" y="5106035"/>
                  <a:pt x="741680" y="4526280"/>
                </a:cubicBezTo>
                <a:cubicBezTo>
                  <a:pt x="465455" y="4370070"/>
                  <a:pt x="216535" y="4200525"/>
                  <a:pt x="0" y="4023995"/>
                </a:cubicBezTo>
                <a:lnTo>
                  <a:pt x="0" y="4347845"/>
                </a:lnTo>
                <a:cubicBezTo>
                  <a:pt x="186055" y="4486910"/>
                  <a:pt x="391795" y="4620260"/>
                  <a:pt x="617220" y="4747260"/>
                </a:cubicBezTo>
                <a:cubicBezTo>
                  <a:pt x="1135380" y="5039995"/>
                  <a:pt x="1733550" y="5287010"/>
                  <a:pt x="2394585" y="5481320"/>
                </a:cubicBezTo>
                <a:cubicBezTo>
                  <a:pt x="3077845" y="5681980"/>
                  <a:pt x="3807460" y="5819775"/>
                  <a:pt x="4563745" y="5890895"/>
                </a:cubicBezTo>
                <a:cubicBezTo>
                  <a:pt x="4950460" y="5927725"/>
                  <a:pt x="5334000" y="5945505"/>
                  <a:pt x="5712460" y="5945505"/>
                </a:cubicBezTo>
                <a:cubicBezTo>
                  <a:pt x="6134735" y="5945505"/>
                  <a:pt x="6549390" y="5922645"/>
                  <a:pt x="6953885" y="5877560"/>
                </a:cubicBezTo>
                <a:cubicBezTo>
                  <a:pt x="7697470" y="5793740"/>
                  <a:pt x="8375015" y="5637530"/>
                  <a:pt x="8969375" y="5412740"/>
                </a:cubicBezTo>
                <a:cubicBezTo>
                  <a:pt x="9569450" y="5185410"/>
                  <a:pt x="10054590" y="4899660"/>
                  <a:pt x="10412095" y="4562475"/>
                </a:cubicBezTo>
                <a:cubicBezTo>
                  <a:pt x="10791190" y="4204335"/>
                  <a:pt x="11010265" y="3803650"/>
                  <a:pt x="11062335" y="3371850"/>
                </a:cubicBezTo>
                <a:cubicBezTo>
                  <a:pt x="11118850" y="2899410"/>
                  <a:pt x="11002645" y="2099945"/>
                  <a:pt x="10742930" y="1178560"/>
                </a:cubicBezTo>
                <a:close/>
              </a:path>
            </a:pathLst>
          </a:custGeom>
          <a:solidFill>
            <a:srgbClr val="FFFFFF">
              <a:alpha val="10000"/>
            </a:srgbClr>
          </a:solidFill>
          <a:ln w="6350" cap="flat">
            <a:noFill/>
            <a:prstDash val="solid"/>
            <a:miter/>
          </a:ln>
        </p:spPr>
        <p:txBody>
          <a:bodyPr rtlCol="0" anchor="ctr"/>
          <a:lstStyle/>
          <a:p>
            <a:endParaRPr lang="nl-NL"/>
          </a:p>
        </p:txBody>
      </p:sp>
      <p:sp>
        <p:nvSpPr>
          <p:cNvPr id="12" name="Vrije vorm 11">
            <a:extLst>
              <a:ext uri="{FF2B5EF4-FFF2-40B4-BE49-F238E27FC236}">
                <a16:creationId xmlns:a16="http://schemas.microsoft.com/office/drawing/2014/main" id="{43E9EDF5-D08F-5337-3953-6C09C3EDC9F6}"/>
              </a:ext>
            </a:extLst>
          </p:cNvPr>
          <p:cNvSpPr/>
          <p:nvPr userDrawn="1"/>
        </p:nvSpPr>
        <p:spPr>
          <a:xfrm>
            <a:off x="-11112" y="586055"/>
            <a:ext cx="5578632" cy="6116674"/>
          </a:xfrm>
          <a:custGeom>
            <a:avLst/>
            <a:gdLst>
              <a:gd name="connsiteX0" fmla="*/ 3303878 w 5578632"/>
              <a:gd name="connsiteY0" fmla="*/ 2 h 6116674"/>
              <a:gd name="connsiteX1" fmla="*/ 4987315 w 5578632"/>
              <a:gd name="connsiteY1" fmla="*/ 550658 h 6116674"/>
              <a:gd name="connsiteX2" fmla="*/ 5510849 w 5578632"/>
              <a:gd name="connsiteY2" fmla="*/ 3130663 h 6116674"/>
              <a:gd name="connsiteX3" fmla="*/ 4467589 w 5578632"/>
              <a:gd name="connsiteY3" fmla="*/ 5838938 h 6116674"/>
              <a:gd name="connsiteX4" fmla="*/ 940561 w 5578632"/>
              <a:gd name="connsiteY4" fmla="*/ 4680698 h 6116674"/>
              <a:gd name="connsiteX5" fmla="*/ 3357 w 5578632"/>
              <a:gd name="connsiteY5" fmla="*/ 3526350 h 6116674"/>
              <a:gd name="connsiteX6" fmla="*/ 0 w 5578632"/>
              <a:gd name="connsiteY6" fmla="*/ 3520634 h 6116674"/>
              <a:gd name="connsiteX7" fmla="*/ 0 w 5578632"/>
              <a:gd name="connsiteY7" fmla="*/ 954721 h 6116674"/>
              <a:gd name="connsiteX8" fmla="*/ 59429 w 5578632"/>
              <a:gd name="connsiteY8" fmla="*/ 916832 h 6116674"/>
              <a:gd name="connsiteX9" fmla="*/ 3303878 w 5578632"/>
              <a:gd name="connsiteY9" fmla="*/ 2 h 611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632" h="6116674">
                <a:moveTo>
                  <a:pt x="3303878" y="2"/>
                </a:moveTo>
                <a:cubicBezTo>
                  <a:pt x="3965273" y="-564"/>
                  <a:pt x="4574240" y="150806"/>
                  <a:pt x="4987315" y="550658"/>
                </a:cubicBezTo>
                <a:cubicBezTo>
                  <a:pt x="5814181" y="1350758"/>
                  <a:pt x="5542578" y="2932543"/>
                  <a:pt x="5510849" y="3130663"/>
                </a:cubicBezTo>
                <a:cubicBezTo>
                  <a:pt x="5321107" y="4318748"/>
                  <a:pt x="4814073" y="5485878"/>
                  <a:pt x="4467589" y="5838938"/>
                </a:cubicBezTo>
                <a:cubicBezTo>
                  <a:pt x="3834908" y="6484733"/>
                  <a:pt x="2255423" y="5965938"/>
                  <a:pt x="940561" y="4680698"/>
                </a:cubicBezTo>
                <a:cubicBezTo>
                  <a:pt x="561396" y="4309620"/>
                  <a:pt x="245690" y="3915226"/>
                  <a:pt x="3357" y="3526350"/>
                </a:cubicBezTo>
                <a:lnTo>
                  <a:pt x="0" y="3520634"/>
                </a:lnTo>
                <a:lnTo>
                  <a:pt x="0" y="954721"/>
                </a:lnTo>
                <a:lnTo>
                  <a:pt x="59429" y="916832"/>
                </a:lnTo>
                <a:cubicBezTo>
                  <a:pt x="752992" y="494313"/>
                  <a:pt x="2113368" y="1020"/>
                  <a:pt x="3303878" y="2"/>
                </a:cubicBezTo>
                <a:close/>
              </a:path>
            </a:pathLst>
          </a:custGeom>
          <a:solidFill>
            <a:schemeClr val="accent3"/>
          </a:solidFill>
          <a:ln w="6338" cap="flat">
            <a:noFill/>
            <a:prstDash val="solid"/>
            <a:miter/>
          </a:ln>
        </p:spPr>
        <p:txBody>
          <a:bodyPr rtlCol="0" anchor="ctr"/>
          <a:lstStyle/>
          <a:p>
            <a:endParaRPr lang="nl-NL"/>
          </a:p>
        </p:txBody>
      </p:sp>
      <p:pic>
        <p:nvPicPr>
          <p:cNvPr id="8" name="Afbeelding 7">
            <a:extLst>
              <a:ext uri="{FF2B5EF4-FFF2-40B4-BE49-F238E27FC236}">
                <a16:creationId xmlns:a16="http://schemas.microsoft.com/office/drawing/2014/main" id="{4ABF5848-F6B8-D487-1DDC-258641389C05}"/>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rcRect t="17376"/>
          <a:stretch>
            <a:fillRect/>
          </a:stretch>
        </p:blipFill>
        <p:spPr>
          <a:xfrm>
            <a:off x="6864701" y="1"/>
            <a:ext cx="515916" cy="724659"/>
          </a:xfrm>
          <a:custGeom>
            <a:avLst/>
            <a:gdLst>
              <a:gd name="connsiteX0" fmla="*/ 0 w 515916"/>
              <a:gd name="connsiteY0" fmla="*/ 0 h 724659"/>
              <a:gd name="connsiteX1" fmla="*/ 515916 w 515916"/>
              <a:gd name="connsiteY1" fmla="*/ 0 h 724659"/>
              <a:gd name="connsiteX2" fmla="*/ 515916 w 515916"/>
              <a:gd name="connsiteY2" fmla="*/ 724659 h 724659"/>
              <a:gd name="connsiteX3" fmla="*/ 0 w 515916"/>
              <a:gd name="connsiteY3" fmla="*/ 724659 h 724659"/>
            </a:gdLst>
            <a:ahLst/>
            <a:cxnLst>
              <a:cxn ang="0">
                <a:pos x="connsiteX0" y="connsiteY0"/>
              </a:cxn>
              <a:cxn ang="0">
                <a:pos x="connsiteX1" y="connsiteY1"/>
              </a:cxn>
              <a:cxn ang="0">
                <a:pos x="connsiteX2" y="connsiteY2"/>
              </a:cxn>
              <a:cxn ang="0">
                <a:pos x="connsiteX3" y="connsiteY3"/>
              </a:cxn>
            </a:cxnLst>
            <a:rect l="l" t="t" r="r" b="b"/>
            <a:pathLst>
              <a:path w="515916" h="724659">
                <a:moveTo>
                  <a:pt x="0" y="0"/>
                </a:moveTo>
                <a:lnTo>
                  <a:pt x="515916" y="0"/>
                </a:lnTo>
                <a:lnTo>
                  <a:pt x="515916" y="724659"/>
                </a:lnTo>
                <a:lnTo>
                  <a:pt x="0" y="724659"/>
                </a:lnTo>
                <a:close/>
              </a:path>
            </a:pathLst>
          </a:custGeom>
        </p:spPr>
      </p:pic>
      <p:pic>
        <p:nvPicPr>
          <p:cNvPr id="9" name="Afbeelding 8">
            <a:extLst>
              <a:ext uri="{FF2B5EF4-FFF2-40B4-BE49-F238E27FC236}">
                <a16:creationId xmlns:a16="http://schemas.microsoft.com/office/drawing/2014/main" id="{AAC6C289-9DC2-DF16-D3B4-AAF94435DEB8}"/>
              </a:ext>
            </a:extLst>
          </p:cNvPr>
          <p:cNvPicPr>
            <a:picLocks noChangeAspect="1"/>
          </p:cNvPicPr>
          <p:nvPr userDrawn="1"/>
        </p:nvPicPr>
        <p:blipFill>
          <a:blip r:embed="rId3"/>
          <a:stretch>
            <a:fillRect/>
          </a:stretch>
        </p:blipFill>
        <p:spPr>
          <a:xfrm>
            <a:off x="6823138" y="1988533"/>
            <a:ext cx="2730561" cy="1743240"/>
          </a:xfrm>
          <a:prstGeom prst="rect">
            <a:avLst/>
          </a:prstGeom>
        </p:spPr>
      </p:pic>
      <p:sp>
        <p:nvSpPr>
          <p:cNvPr id="5" name="Tijdelijke aanduiding voor afbeelding 2">
            <a:extLst>
              <a:ext uri="{FF2B5EF4-FFF2-40B4-BE49-F238E27FC236}">
                <a16:creationId xmlns:a16="http://schemas.microsoft.com/office/drawing/2014/main" id="{F3AFB693-AC39-8E1A-C4FA-D0BA788B8208}"/>
              </a:ext>
            </a:extLst>
          </p:cNvPr>
          <p:cNvSpPr>
            <a:spLocks noGrp="1"/>
          </p:cNvSpPr>
          <p:nvPr>
            <p:ph type="pic" sz="quarter" idx="14" hasCustomPrompt="1"/>
          </p:nvPr>
        </p:nvSpPr>
        <p:spPr>
          <a:xfrm>
            <a:off x="-10734" y="155271"/>
            <a:ext cx="6086487" cy="6022812"/>
          </a:xfrm>
          <a:custGeom>
            <a:avLst/>
            <a:gdLst>
              <a:gd name="connsiteX0" fmla="*/ 2500923 w 6086487"/>
              <a:gd name="connsiteY0" fmla="*/ 0 h 6022812"/>
              <a:gd name="connsiteX1" fmla="*/ 4753474 w 6086487"/>
              <a:gd name="connsiteY1" fmla="*/ 1424963 h 6022812"/>
              <a:gd name="connsiteX2" fmla="*/ 6085450 w 6086487"/>
              <a:gd name="connsiteY2" fmla="*/ 4135189 h 6022812"/>
              <a:gd name="connsiteX3" fmla="*/ 2708528 w 6086487"/>
              <a:gd name="connsiteY3" fmla="*/ 6013550 h 6022812"/>
              <a:gd name="connsiteX4" fmla="*/ 388680 w 6086487"/>
              <a:gd name="connsiteY4" fmla="*/ 5700491 h 6022812"/>
              <a:gd name="connsiteX5" fmla="*/ 127761 w 6086487"/>
              <a:gd name="connsiteY5" fmla="*/ 5590190 h 6022812"/>
              <a:gd name="connsiteX6" fmla="*/ 0 w 6086487"/>
              <a:gd name="connsiteY6" fmla="*/ 5522650 h 6022812"/>
              <a:gd name="connsiteX7" fmla="*/ 0 w 6086487"/>
              <a:gd name="connsiteY7" fmla="*/ 2030389 h 6022812"/>
              <a:gd name="connsiteX8" fmla="*/ 53464 w 6086487"/>
              <a:gd name="connsiteY8" fmla="*/ 1932893 h 6022812"/>
              <a:gd name="connsiteX9" fmla="*/ 2412675 w 6086487"/>
              <a:gd name="connsiteY9" fmla="*/ 2540 h 6022812"/>
              <a:gd name="connsiteX10" fmla="*/ 2500923 w 6086487"/>
              <a:gd name="connsiteY10" fmla="*/ 0 h 602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6487" h="6022812">
                <a:moveTo>
                  <a:pt x="2500923" y="0"/>
                </a:moveTo>
                <a:cubicBezTo>
                  <a:pt x="3657672" y="0"/>
                  <a:pt x="4627768" y="1264306"/>
                  <a:pt x="4753474" y="1424963"/>
                </a:cubicBezTo>
                <a:cubicBezTo>
                  <a:pt x="5526757" y="2408595"/>
                  <a:pt x="6060055" y="3621466"/>
                  <a:pt x="6085450" y="4135189"/>
                </a:cubicBezTo>
                <a:cubicBezTo>
                  <a:pt x="6131796" y="5075639"/>
                  <a:pt x="4619514" y="5916394"/>
                  <a:pt x="2708528" y="6013550"/>
                </a:cubicBezTo>
                <a:cubicBezTo>
                  <a:pt x="1826046" y="6058636"/>
                  <a:pt x="1013401" y="5936714"/>
                  <a:pt x="388680" y="5700491"/>
                </a:cubicBezTo>
                <a:cubicBezTo>
                  <a:pt x="297575" y="5666121"/>
                  <a:pt x="210477" y="5629300"/>
                  <a:pt x="127761" y="5590190"/>
                </a:cubicBezTo>
                <a:lnTo>
                  <a:pt x="0" y="5522650"/>
                </a:lnTo>
                <a:lnTo>
                  <a:pt x="0" y="2030389"/>
                </a:lnTo>
                <a:lnTo>
                  <a:pt x="53464" y="1932893"/>
                </a:lnTo>
                <a:cubicBezTo>
                  <a:pt x="632791" y="942515"/>
                  <a:pt x="1456865" y="56199"/>
                  <a:pt x="2412675" y="2540"/>
                </a:cubicBezTo>
                <a:cubicBezTo>
                  <a:pt x="2441879" y="1270"/>
                  <a:pt x="2471718" y="0"/>
                  <a:pt x="2500923" y="0"/>
                </a:cubicBezTo>
                <a:close/>
              </a:path>
            </a:pathLst>
          </a:custGeom>
          <a:blipFill dpi="0" rotWithShape="1">
            <a:blip r:embed="rId4" cstate="screen">
              <a:extLst>
                <a:ext uri="{28A0092B-C50C-407E-A947-70E740481C1C}">
                  <a14:useLocalDpi xmlns:a14="http://schemas.microsoft.com/office/drawing/2010/main"/>
                </a:ext>
              </a:extLst>
            </a:blip>
            <a:srcRect/>
            <a:stretch>
              <a:fillRect/>
            </a:stretch>
          </a:blipFill>
        </p:spPr>
        <p:txBody>
          <a:bodyPr wrap="square" tIns="648000" anchor="ctr">
            <a:noAutofit/>
          </a:bodyPr>
          <a:lstStyle>
            <a:lvl1pPr marL="0" indent="0" algn="ctr" fontAlgn="ctr">
              <a:lnSpc>
                <a:spcPts val="1320"/>
              </a:lnSpc>
              <a:spcBef>
                <a:spcPts val="0"/>
              </a:spcBef>
              <a:spcAft>
                <a:spcPts val="0"/>
              </a:spcAft>
              <a:buFontTx/>
              <a:buNone/>
              <a:defRPr sz="1100">
                <a:solidFill>
                  <a:schemeClr val="bg1"/>
                </a:solidFill>
              </a:defRPr>
            </a:lvl1pPr>
          </a:lstStyle>
          <a:p>
            <a:r>
              <a:rPr lang="nl-NL" dirty="0"/>
              <a:t>Klik op icoon </a:t>
            </a:r>
            <a:br>
              <a:rPr lang="nl-NL" dirty="0"/>
            </a:br>
            <a:r>
              <a:rPr lang="nl-NL" dirty="0"/>
              <a:t>voor afbeelding</a:t>
            </a:r>
          </a:p>
        </p:txBody>
      </p:sp>
    </p:spTree>
    <p:extLst>
      <p:ext uri="{BB962C8B-B14F-4D97-AF65-F5344CB8AC3E}">
        <p14:creationId xmlns:p14="http://schemas.microsoft.com/office/powerpoint/2010/main" val="1738468158"/>
      </p:ext>
    </p:extLst>
  </p:cSld>
  <p:clrMapOvr>
    <a:masterClrMapping/>
  </p:clrMapOvr>
  <p:extLst>
    <p:ext uri="{DCECCB84-F9BA-43D5-87BE-67443E8EF086}">
      <p15:sldGuideLst xmlns:p15="http://schemas.microsoft.com/office/powerpoint/2012/main">
        <p15:guide id="1" pos="3840">
          <p15:clr>
            <a:srgbClr val="FBAE40"/>
          </p15:clr>
        </p15:guide>
        <p15:guide id="2" pos="200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indslide Contact (Blauwe variant)">
    <p:bg>
      <p:bgPr>
        <a:solidFill>
          <a:schemeClr val="accent1"/>
        </a:solidFill>
        <a:effectLst/>
      </p:bgPr>
    </p:b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6BD1CAFC-6757-61FC-5EC9-6B4308107A72}"/>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3" name="Tijdelijke aanduiding voor voettekst 2">
            <a:extLst>
              <a:ext uri="{FF2B5EF4-FFF2-40B4-BE49-F238E27FC236}">
                <a16:creationId xmlns:a16="http://schemas.microsoft.com/office/drawing/2014/main" id="{D821B1A0-0B42-F9F5-2B03-56E90D1A5569}"/>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2D3A1B7D-F54D-BD77-2D99-65401D8B4854}"/>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12" name="Graphic 9">
            <a:extLst>
              <a:ext uri="{FF2B5EF4-FFF2-40B4-BE49-F238E27FC236}">
                <a16:creationId xmlns:a16="http://schemas.microsoft.com/office/drawing/2014/main" id="{454AC95A-9F3F-5BBF-3292-5C0373F94F27}"/>
              </a:ext>
            </a:extLst>
          </p:cNvPr>
          <p:cNvSpPr/>
          <p:nvPr userDrawn="1"/>
        </p:nvSpPr>
        <p:spPr>
          <a:xfrm>
            <a:off x="-6350" y="-8965"/>
            <a:ext cx="11076334" cy="5945504"/>
          </a:xfrm>
          <a:custGeom>
            <a:avLst/>
            <a:gdLst>
              <a:gd name="connsiteX0" fmla="*/ 10742930 w 11076334"/>
              <a:gd name="connsiteY0" fmla="*/ 1178560 h 5945504"/>
              <a:gd name="connsiteX1" fmla="*/ 10353040 w 11076334"/>
              <a:gd name="connsiteY1" fmla="*/ 0 h 5945504"/>
              <a:gd name="connsiteX2" fmla="*/ 10081260 w 11076334"/>
              <a:gd name="connsiteY2" fmla="*/ 0 h 5945504"/>
              <a:gd name="connsiteX3" fmla="*/ 10498455 w 11076334"/>
              <a:gd name="connsiteY3" fmla="*/ 1247775 h 5945504"/>
              <a:gd name="connsiteX4" fmla="*/ 10809605 w 11076334"/>
              <a:gd name="connsiteY4" fmla="*/ 3341370 h 5945504"/>
              <a:gd name="connsiteX5" fmla="*/ 10237470 w 11076334"/>
              <a:gd name="connsiteY5" fmla="*/ 4377690 h 5945504"/>
              <a:gd name="connsiteX6" fmla="*/ 8879205 w 11076334"/>
              <a:gd name="connsiteY6" fmla="*/ 5175250 h 5945504"/>
              <a:gd name="connsiteX7" fmla="*/ 6925310 w 11076334"/>
              <a:gd name="connsiteY7" fmla="*/ 5625465 h 5945504"/>
              <a:gd name="connsiteX8" fmla="*/ 4587240 w 11076334"/>
              <a:gd name="connsiteY8" fmla="*/ 5638165 h 5945504"/>
              <a:gd name="connsiteX9" fmla="*/ 741680 w 11076334"/>
              <a:gd name="connsiteY9" fmla="*/ 4526280 h 5945504"/>
              <a:gd name="connsiteX10" fmla="*/ 0 w 11076334"/>
              <a:gd name="connsiteY10" fmla="*/ 4023995 h 5945504"/>
              <a:gd name="connsiteX11" fmla="*/ 0 w 11076334"/>
              <a:gd name="connsiteY11" fmla="*/ 4347845 h 5945504"/>
              <a:gd name="connsiteX12" fmla="*/ 617220 w 11076334"/>
              <a:gd name="connsiteY12" fmla="*/ 4747260 h 5945504"/>
              <a:gd name="connsiteX13" fmla="*/ 2394585 w 11076334"/>
              <a:gd name="connsiteY13" fmla="*/ 5481320 h 5945504"/>
              <a:gd name="connsiteX14" fmla="*/ 4563745 w 11076334"/>
              <a:gd name="connsiteY14" fmla="*/ 5890895 h 5945504"/>
              <a:gd name="connsiteX15" fmla="*/ 5712460 w 11076334"/>
              <a:gd name="connsiteY15" fmla="*/ 5945505 h 5945504"/>
              <a:gd name="connsiteX16" fmla="*/ 6953885 w 11076334"/>
              <a:gd name="connsiteY16" fmla="*/ 5877560 h 5945504"/>
              <a:gd name="connsiteX17" fmla="*/ 8969375 w 11076334"/>
              <a:gd name="connsiteY17" fmla="*/ 5412740 h 5945504"/>
              <a:gd name="connsiteX18" fmla="*/ 10412095 w 11076334"/>
              <a:gd name="connsiteY18" fmla="*/ 4562475 h 5945504"/>
              <a:gd name="connsiteX19" fmla="*/ 11062335 w 11076334"/>
              <a:gd name="connsiteY19" fmla="*/ 3371850 h 5945504"/>
              <a:gd name="connsiteX20" fmla="*/ 10742930 w 11076334"/>
              <a:gd name="connsiteY20" fmla="*/ 1178560 h 594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076334" h="5945504">
                <a:moveTo>
                  <a:pt x="10742930" y="1178560"/>
                </a:moveTo>
                <a:cubicBezTo>
                  <a:pt x="10633075" y="787400"/>
                  <a:pt x="10500995" y="391160"/>
                  <a:pt x="10353040" y="0"/>
                </a:cubicBezTo>
                <a:lnTo>
                  <a:pt x="10081260" y="0"/>
                </a:lnTo>
                <a:cubicBezTo>
                  <a:pt x="10240645" y="413385"/>
                  <a:pt x="10381615" y="833755"/>
                  <a:pt x="10498455" y="1247775"/>
                </a:cubicBezTo>
                <a:cubicBezTo>
                  <a:pt x="10745470" y="2124710"/>
                  <a:pt x="10861675" y="2907665"/>
                  <a:pt x="10809605" y="3341370"/>
                </a:cubicBezTo>
                <a:cubicBezTo>
                  <a:pt x="10765155" y="3712845"/>
                  <a:pt x="10572115" y="4061460"/>
                  <a:pt x="10237470" y="4377690"/>
                </a:cubicBezTo>
                <a:cubicBezTo>
                  <a:pt x="9904730" y="4692015"/>
                  <a:pt x="9447530" y="4959985"/>
                  <a:pt x="8879205" y="5175250"/>
                </a:cubicBezTo>
                <a:cubicBezTo>
                  <a:pt x="8305165" y="5392420"/>
                  <a:pt x="7647940" y="5544185"/>
                  <a:pt x="6925310" y="5625465"/>
                </a:cubicBezTo>
                <a:cubicBezTo>
                  <a:pt x="6175375" y="5709920"/>
                  <a:pt x="5388610" y="5714365"/>
                  <a:pt x="4587240" y="5638165"/>
                </a:cubicBezTo>
                <a:cubicBezTo>
                  <a:pt x="3133725" y="5501005"/>
                  <a:pt x="1767840" y="5106035"/>
                  <a:pt x="741680" y="4526280"/>
                </a:cubicBezTo>
                <a:cubicBezTo>
                  <a:pt x="465455" y="4370070"/>
                  <a:pt x="216535" y="4200525"/>
                  <a:pt x="0" y="4023995"/>
                </a:cubicBezTo>
                <a:lnTo>
                  <a:pt x="0" y="4347845"/>
                </a:lnTo>
                <a:cubicBezTo>
                  <a:pt x="186055" y="4486910"/>
                  <a:pt x="391795" y="4620260"/>
                  <a:pt x="617220" y="4747260"/>
                </a:cubicBezTo>
                <a:cubicBezTo>
                  <a:pt x="1135380" y="5039995"/>
                  <a:pt x="1733550" y="5287010"/>
                  <a:pt x="2394585" y="5481320"/>
                </a:cubicBezTo>
                <a:cubicBezTo>
                  <a:pt x="3077845" y="5681980"/>
                  <a:pt x="3807460" y="5819775"/>
                  <a:pt x="4563745" y="5890895"/>
                </a:cubicBezTo>
                <a:cubicBezTo>
                  <a:pt x="4950460" y="5927725"/>
                  <a:pt x="5334000" y="5945505"/>
                  <a:pt x="5712460" y="5945505"/>
                </a:cubicBezTo>
                <a:cubicBezTo>
                  <a:pt x="6134735" y="5945505"/>
                  <a:pt x="6549390" y="5922645"/>
                  <a:pt x="6953885" y="5877560"/>
                </a:cubicBezTo>
                <a:cubicBezTo>
                  <a:pt x="7697470" y="5793740"/>
                  <a:pt x="8375015" y="5637530"/>
                  <a:pt x="8969375" y="5412740"/>
                </a:cubicBezTo>
                <a:cubicBezTo>
                  <a:pt x="9569450" y="5185410"/>
                  <a:pt x="10054590" y="4899660"/>
                  <a:pt x="10412095" y="4562475"/>
                </a:cubicBezTo>
                <a:cubicBezTo>
                  <a:pt x="10791190" y="4204335"/>
                  <a:pt x="11010265" y="3803650"/>
                  <a:pt x="11062335" y="3371850"/>
                </a:cubicBezTo>
                <a:cubicBezTo>
                  <a:pt x="11118850" y="2899410"/>
                  <a:pt x="11002645" y="2099945"/>
                  <a:pt x="10742930" y="1178560"/>
                </a:cubicBezTo>
                <a:close/>
              </a:path>
            </a:pathLst>
          </a:custGeom>
          <a:solidFill>
            <a:srgbClr val="FFFFFF">
              <a:alpha val="10000"/>
            </a:srgbClr>
          </a:solidFill>
          <a:ln w="6350" cap="flat">
            <a:noFill/>
            <a:prstDash val="solid"/>
            <a:miter/>
          </a:ln>
        </p:spPr>
        <p:txBody>
          <a:bodyPr rtlCol="0" anchor="ctr"/>
          <a:lstStyle/>
          <a:p>
            <a:endParaRPr lang="nl-NL"/>
          </a:p>
        </p:txBody>
      </p:sp>
      <p:sp>
        <p:nvSpPr>
          <p:cNvPr id="13" name="Vrije vorm 12">
            <a:extLst>
              <a:ext uri="{FF2B5EF4-FFF2-40B4-BE49-F238E27FC236}">
                <a16:creationId xmlns:a16="http://schemas.microsoft.com/office/drawing/2014/main" id="{D8CC071D-3CA4-645F-0877-641BE0C76367}"/>
              </a:ext>
            </a:extLst>
          </p:cNvPr>
          <p:cNvSpPr/>
          <p:nvPr userDrawn="1"/>
        </p:nvSpPr>
        <p:spPr>
          <a:xfrm>
            <a:off x="-11112" y="586055"/>
            <a:ext cx="5578632" cy="6116674"/>
          </a:xfrm>
          <a:custGeom>
            <a:avLst/>
            <a:gdLst>
              <a:gd name="connsiteX0" fmla="*/ 3303878 w 5578632"/>
              <a:gd name="connsiteY0" fmla="*/ 2 h 6116674"/>
              <a:gd name="connsiteX1" fmla="*/ 4987315 w 5578632"/>
              <a:gd name="connsiteY1" fmla="*/ 550658 h 6116674"/>
              <a:gd name="connsiteX2" fmla="*/ 5510849 w 5578632"/>
              <a:gd name="connsiteY2" fmla="*/ 3130663 h 6116674"/>
              <a:gd name="connsiteX3" fmla="*/ 4467589 w 5578632"/>
              <a:gd name="connsiteY3" fmla="*/ 5838938 h 6116674"/>
              <a:gd name="connsiteX4" fmla="*/ 940561 w 5578632"/>
              <a:gd name="connsiteY4" fmla="*/ 4680698 h 6116674"/>
              <a:gd name="connsiteX5" fmla="*/ 3357 w 5578632"/>
              <a:gd name="connsiteY5" fmla="*/ 3526350 h 6116674"/>
              <a:gd name="connsiteX6" fmla="*/ 0 w 5578632"/>
              <a:gd name="connsiteY6" fmla="*/ 3520634 h 6116674"/>
              <a:gd name="connsiteX7" fmla="*/ 0 w 5578632"/>
              <a:gd name="connsiteY7" fmla="*/ 954721 h 6116674"/>
              <a:gd name="connsiteX8" fmla="*/ 59429 w 5578632"/>
              <a:gd name="connsiteY8" fmla="*/ 916832 h 6116674"/>
              <a:gd name="connsiteX9" fmla="*/ 3303878 w 5578632"/>
              <a:gd name="connsiteY9" fmla="*/ 2 h 611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632" h="6116674">
                <a:moveTo>
                  <a:pt x="3303878" y="2"/>
                </a:moveTo>
                <a:cubicBezTo>
                  <a:pt x="3965273" y="-564"/>
                  <a:pt x="4574240" y="150806"/>
                  <a:pt x="4987315" y="550658"/>
                </a:cubicBezTo>
                <a:cubicBezTo>
                  <a:pt x="5814181" y="1350758"/>
                  <a:pt x="5542578" y="2932543"/>
                  <a:pt x="5510849" y="3130663"/>
                </a:cubicBezTo>
                <a:cubicBezTo>
                  <a:pt x="5321107" y="4318748"/>
                  <a:pt x="4814073" y="5485878"/>
                  <a:pt x="4467589" y="5838938"/>
                </a:cubicBezTo>
                <a:cubicBezTo>
                  <a:pt x="3834908" y="6484733"/>
                  <a:pt x="2255423" y="5965938"/>
                  <a:pt x="940561" y="4680698"/>
                </a:cubicBezTo>
                <a:cubicBezTo>
                  <a:pt x="561396" y="4309620"/>
                  <a:pt x="245690" y="3915226"/>
                  <a:pt x="3357" y="3526350"/>
                </a:cubicBezTo>
                <a:lnTo>
                  <a:pt x="0" y="3520634"/>
                </a:lnTo>
                <a:lnTo>
                  <a:pt x="0" y="954721"/>
                </a:lnTo>
                <a:lnTo>
                  <a:pt x="59429" y="916832"/>
                </a:lnTo>
                <a:cubicBezTo>
                  <a:pt x="752992" y="494313"/>
                  <a:pt x="2113368" y="1020"/>
                  <a:pt x="3303878" y="2"/>
                </a:cubicBezTo>
                <a:close/>
              </a:path>
            </a:pathLst>
          </a:custGeom>
          <a:solidFill>
            <a:schemeClr val="accent3"/>
          </a:solidFill>
          <a:ln w="6338" cap="flat">
            <a:noFill/>
            <a:prstDash val="solid"/>
            <a:miter/>
          </a:ln>
        </p:spPr>
        <p:txBody>
          <a:bodyPr rtlCol="0" anchor="ctr"/>
          <a:lstStyle/>
          <a:p>
            <a:endParaRPr lang="nl-NL"/>
          </a:p>
        </p:txBody>
      </p:sp>
      <p:sp>
        <p:nvSpPr>
          <p:cNvPr id="5" name="Rechthoek 4">
            <a:hlinkClick r:id="rId2"/>
            <a:extLst>
              <a:ext uri="{FF2B5EF4-FFF2-40B4-BE49-F238E27FC236}">
                <a16:creationId xmlns:a16="http://schemas.microsoft.com/office/drawing/2014/main" id="{1DA620A8-6A3C-B8F1-96AA-D75FC201329D}"/>
              </a:ext>
            </a:extLst>
          </p:cNvPr>
          <p:cNvSpPr/>
          <p:nvPr userDrawn="1"/>
        </p:nvSpPr>
        <p:spPr>
          <a:xfrm>
            <a:off x="6752842" y="3859801"/>
            <a:ext cx="1307076" cy="30684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9" name="Afbeelding 8">
            <a:extLst>
              <a:ext uri="{FF2B5EF4-FFF2-40B4-BE49-F238E27FC236}">
                <a16:creationId xmlns:a16="http://schemas.microsoft.com/office/drawing/2014/main" id="{2739CD0F-22EA-E62F-33B8-749F4A321B1E}"/>
              </a:ext>
            </a:extLst>
          </p:cNvPr>
          <p:cNvPicPr>
            <a:picLocks noChangeAspect="1"/>
          </p:cNvPicPr>
          <p:nvPr userDrawn="1"/>
        </p:nvPicPr>
        <p:blipFill>
          <a:blip r:embed="rId3" cstate="screen">
            <a:alphaModFix/>
            <a:extLst>
              <a:ext uri="{28A0092B-C50C-407E-A947-70E740481C1C}">
                <a14:useLocalDpi xmlns:a14="http://schemas.microsoft.com/office/drawing/2010/main"/>
              </a:ext>
            </a:extLst>
          </a:blip>
          <a:srcRect t="17376"/>
          <a:stretch>
            <a:fillRect/>
          </a:stretch>
        </p:blipFill>
        <p:spPr>
          <a:xfrm>
            <a:off x="6864701" y="1"/>
            <a:ext cx="515916" cy="724659"/>
          </a:xfrm>
          <a:custGeom>
            <a:avLst/>
            <a:gdLst>
              <a:gd name="connsiteX0" fmla="*/ 0 w 515916"/>
              <a:gd name="connsiteY0" fmla="*/ 0 h 724659"/>
              <a:gd name="connsiteX1" fmla="*/ 515916 w 515916"/>
              <a:gd name="connsiteY1" fmla="*/ 0 h 724659"/>
              <a:gd name="connsiteX2" fmla="*/ 515916 w 515916"/>
              <a:gd name="connsiteY2" fmla="*/ 724659 h 724659"/>
              <a:gd name="connsiteX3" fmla="*/ 0 w 515916"/>
              <a:gd name="connsiteY3" fmla="*/ 724659 h 724659"/>
            </a:gdLst>
            <a:ahLst/>
            <a:cxnLst>
              <a:cxn ang="0">
                <a:pos x="connsiteX0" y="connsiteY0"/>
              </a:cxn>
              <a:cxn ang="0">
                <a:pos x="connsiteX1" y="connsiteY1"/>
              </a:cxn>
              <a:cxn ang="0">
                <a:pos x="connsiteX2" y="connsiteY2"/>
              </a:cxn>
              <a:cxn ang="0">
                <a:pos x="connsiteX3" y="connsiteY3"/>
              </a:cxn>
            </a:cxnLst>
            <a:rect l="l" t="t" r="r" b="b"/>
            <a:pathLst>
              <a:path w="515916" h="724659">
                <a:moveTo>
                  <a:pt x="0" y="0"/>
                </a:moveTo>
                <a:lnTo>
                  <a:pt x="515916" y="0"/>
                </a:lnTo>
                <a:lnTo>
                  <a:pt x="515916" y="724659"/>
                </a:lnTo>
                <a:lnTo>
                  <a:pt x="0" y="724659"/>
                </a:lnTo>
                <a:close/>
              </a:path>
            </a:pathLst>
          </a:custGeom>
        </p:spPr>
      </p:pic>
      <p:pic>
        <p:nvPicPr>
          <p:cNvPr id="10" name="Afbeelding 9">
            <a:extLst>
              <a:ext uri="{FF2B5EF4-FFF2-40B4-BE49-F238E27FC236}">
                <a16:creationId xmlns:a16="http://schemas.microsoft.com/office/drawing/2014/main" id="{96294052-A4F8-BD2D-50AA-E3E65FE78CF1}"/>
              </a:ext>
            </a:extLst>
          </p:cNvPr>
          <p:cNvPicPr>
            <a:picLocks noChangeAspect="1"/>
          </p:cNvPicPr>
          <p:nvPr userDrawn="1"/>
        </p:nvPicPr>
        <p:blipFill>
          <a:blip r:embed="rId4"/>
          <a:stretch>
            <a:fillRect/>
          </a:stretch>
        </p:blipFill>
        <p:spPr>
          <a:xfrm>
            <a:off x="6858571" y="1625764"/>
            <a:ext cx="1311300" cy="396440"/>
          </a:xfrm>
          <a:prstGeom prst="rect">
            <a:avLst/>
          </a:prstGeom>
        </p:spPr>
      </p:pic>
      <p:sp>
        <p:nvSpPr>
          <p:cNvPr id="11" name="Tekstvak 10">
            <a:extLst>
              <a:ext uri="{FF2B5EF4-FFF2-40B4-BE49-F238E27FC236}">
                <a16:creationId xmlns:a16="http://schemas.microsoft.com/office/drawing/2014/main" id="{72AEFC23-9708-8EBF-DBC4-F03DB8286B39}"/>
              </a:ext>
            </a:extLst>
          </p:cNvPr>
          <p:cNvSpPr txBox="1"/>
          <p:nvPr userDrawn="1"/>
        </p:nvSpPr>
        <p:spPr>
          <a:xfrm>
            <a:off x="6773162" y="2411034"/>
            <a:ext cx="4247389" cy="346249"/>
          </a:xfrm>
          <a:prstGeom prst="rect">
            <a:avLst/>
          </a:prstGeom>
          <a:noFill/>
        </p:spPr>
        <p:txBody>
          <a:bodyPr wrap="square" rtlCol="0">
            <a:spAutoFit/>
          </a:bodyPr>
          <a:lstStyle/>
          <a:p>
            <a:r>
              <a:rPr lang="nl-NL" sz="1600" b="1" i="0" dirty="0">
                <a:solidFill>
                  <a:schemeClr val="bg1"/>
                </a:solidFill>
                <a:latin typeface="+mj-lt"/>
              </a:rPr>
              <a:t>Waarderen van kennis en kunde</a:t>
            </a:r>
          </a:p>
        </p:txBody>
      </p:sp>
      <p:sp>
        <p:nvSpPr>
          <p:cNvPr id="15" name="Tijdelijke aanduiding voor tekst 6">
            <a:extLst>
              <a:ext uri="{FF2B5EF4-FFF2-40B4-BE49-F238E27FC236}">
                <a16:creationId xmlns:a16="http://schemas.microsoft.com/office/drawing/2014/main" id="{2F4FC716-2DE5-BC9B-0703-94E27D064000}"/>
              </a:ext>
            </a:extLst>
          </p:cNvPr>
          <p:cNvSpPr>
            <a:spLocks noGrp="1"/>
          </p:cNvSpPr>
          <p:nvPr>
            <p:ph type="body" sz="quarter" idx="15" hasCustomPrompt="1"/>
          </p:nvPr>
        </p:nvSpPr>
        <p:spPr>
          <a:xfrm>
            <a:off x="6858571" y="3037908"/>
            <a:ext cx="3016949" cy="1462972"/>
          </a:xfrm>
        </p:spPr>
        <p:txBody>
          <a:bodyPr>
            <a:normAutofit/>
          </a:bodyPr>
          <a:lstStyle>
            <a:lvl1pPr>
              <a:lnSpc>
                <a:spcPct val="110000"/>
              </a:lnSpc>
              <a:defRPr sz="1600">
                <a:solidFill>
                  <a:schemeClr val="bg1"/>
                </a:solidFill>
              </a:defRPr>
            </a:lvl1pPr>
            <a:lvl2pPr>
              <a:defRPr sz="1600"/>
            </a:lvl2pPr>
            <a:lvl3pPr>
              <a:defRPr sz="1600"/>
            </a:lvl3pPr>
            <a:lvl4pPr>
              <a:defRPr sz="1600"/>
            </a:lvl4pPr>
            <a:lvl5pPr>
              <a:defRPr sz="1600"/>
            </a:lvl5pPr>
          </a:lstStyle>
          <a:p>
            <a:pPr lvl="0"/>
            <a:r>
              <a:rPr lang="nl-NL"/>
              <a:t>Contactgegevens invullen</a:t>
            </a:r>
          </a:p>
        </p:txBody>
      </p:sp>
      <p:sp>
        <p:nvSpPr>
          <p:cNvPr id="7" name="Tijdelijke aanduiding voor afbeelding 2">
            <a:extLst>
              <a:ext uri="{FF2B5EF4-FFF2-40B4-BE49-F238E27FC236}">
                <a16:creationId xmlns:a16="http://schemas.microsoft.com/office/drawing/2014/main" id="{85449FBA-F775-E33A-ABF5-72CDC06C7265}"/>
              </a:ext>
            </a:extLst>
          </p:cNvPr>
          <p:cNvSpPr>
            <a:spLocks noGrp="1"/>
          </p:cNvSpPr>
          <p:nvPr>
            <p:ph type="pic" sz="quarter" idx="16" hasCustomPrompt="1"/>
          </p:nvPr>
        </p:nvSpPr>
        <p:spPr>
          <a:xfrm>
            <a:off x="-10734" y="155271"/>
            <a:ext cx="6086487" cy="6022812"/>
          </a:xfrm>
          <a:custGeom>
            <a:avLst/>
            <a:gdLst>
              <a:gd name="connsiteX0" fmla="*/ 2500923 w 6086487"/>
              <a:gd name="connsiteY0" fmla="*/ 0 h 6022812"/>
              <a:gd name="connsiteX1" fmla="*/ 4753474 w 6086487"/>
              <a:gd name="connsiteY1" fmla="*/ 1424963 h 6022812"/>
              <a:gd name="connsiteX2" fmla="*/ 6085450 w 6086487"/>
              <a:gd name="connsiteY2" fmla="*/ 4135189 h 6022812"/>
              <a:gd name="connsiteX3" fmla="*/ 2708528 w 6086487"/>
              <a:gd name="connsiteY3" fmla="*/ 6013550 h 6022812"/>
              <a:gd name="connsiteX4" fmla="*/ 388680 w 6086487"/>
              <a:gd name="connsiteY4" fmla="*/ 5700491 h 6022812"/>
              <a:gd name="connsiteX5" fmla="*/ 127761 w 6086487"/>
              <a:gd name="connsiteY5" fmla="*/ 5590190 h 6022812"/>
              <a:gd name="connsiteX6" fmla="*/ 0 w 6086487"/>
              <a:gd name="connsiteY6" fmla="*/ 5522650 h 6022812"/>
              <a:gd name="connsiteX7" fmla="*/ 0 w 6086487"/>
              <a:gd name="connsiteY7" fmla="*/ 2030389 h 6022812"/>
              <a:gd name="connsiteX8" fmla="*/ 53464 w 6086487"/>
              <a:gd name="connsiteY8" fmla="*/ 1932893 h 6022812"/>
              <a:gd name="connsiteX9" fmla="*/ 2412675 w 6086487"/>
              <a:gd name="connsiteY9" fmla="*/ 2540 h 6022812"/>
              <a:gd name="connsiteX10" fmla="*/ 2500923 w 6086487"/>
              <a:gd name="connsiteY10" fmla="*/ 0 h 602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6487" h="6022812">
                <a:moveTo>
                  <a:pt x="2500923" y="0"/>
                </a:moveTo>
                <a:cubicBezTo>
                  <a:pt x="3657672" y="0"/>
                  <a:pt x="4627768" y="1264306"/>
                  <a:pt x="4753474" y="1424963"/>
                </a:cubicBezTo>
                <a:cubicBezTo>
                  <a:pt x="5526757" y="2408595"/>
                  <a:pt x="6060055" y="3621466"/>
                  <a:pt x="6085450" y="4135189"/>
                </a:cubicBezTo>
                <a:cubicBezTo>
                  <a:pt x="6131796" y="5075639"/>
                  <a:pt x="4619514" y="5916394"/>
                  <a:pt x="2708528" y="6013550"/>
                </a:cubicBezTo>
                <a:cubicBezTo>
                  <a:pt x="1826046" y="6058636"/>
                  <a:pt x="1013401" y="5936714"/>
                  <a:pt x="388680" y="5700491"/>
                </a:cubicBezTo>
                <a:cubicBezTo>
                  <a:pt x="297575" y="5666121"/>
                  <a:pt x="210477" y="5629300"/>
                  <a:pt x="127761" y="5590190"/>
                </a:cubicBezTo>
                <a:lnTo>
                  <a:pt x="0" y="5522650"/>
                </a:lnTo>
                <a:lnTo>
                  <a:pt x="0" y="2030389"/>
                </a:lnTo>
                <a:lnTo>
                  <a:pt x="53464" y="1932893"/>
                </a:lnTo>
                <a:cubicBezTo>
                  <a:pt x="632791" y="942515"/>
                  <a:pt x="1456865" y="56199"/>
                  <a:pt x="2412675" y="2540"/>
                </a:cubicBezTo>
                <a:cubicBezTo>
                  <a:pt x="2441879" y="1270"/>
                  <a:pt x="2471718" y="0"/>
                  <a:pt x="2500923" y="0"/>
                </a:cubicBezTo>
                <a:close/>
              </a:path>
            </a:pathLst>
          </a:custGeom>
          <a:blipFill>
            <a:blip r:embed="rId5" cstate="screen">
              <a:extLst>
                <a:ext uri="{28A0092B-C50C-407E-A947-70E740481C1C}">
                  <a14:useLocalDpi xmlns:a14="http://schemas.microsoft.com/office/drawing/2010/main"/>
                </a:ext>
              </a:extLst>
            </a:blip>
            <a:srcRect/>
            <a:stretch>
              <a:fillRect/>
            </a:stretch>
          </a:blipFill>
        </p:spPr>
        <p:txBody>
          <a:bodyPr wrap="square" tIns="648000" anchor="ctr">
            <a:noAutofit/>
          </a:bodyPr>
          <a:lstStyle>
            <a:lvl1pPr marL="0" indent="0" algn="ctr" fontAlgn="ctr">
              <a:lnSpc>
                <a:spcPts val="1320"/>
              </a:lnSpc>
              <a:spcBef>
                <a:spcPts val="0"/>
              </a:spcBef>
              <a:spcAft>
                <a:spcPts val="0"/>
              </a:spcAft>
              <a:buFontTx/>
              <a:buNone/>
              <a:defRPr sz="1100">
                <a:solidFill>
                  <a:schemeClr val="bg1"/>
                </a:solidFill>
              </a:defRPr>
            </a:lvl1pPr>
          </a:lstStyle>
          <a:p>
            <a:r>
              <a:rPr lang="nl-NL" dirty="0"/>
              <a:t>Klik op icoon </a:t>
            </a:r>
            <a:br>
              <a:rPr lang="nl-NL" dirty="0"/>
            </a:br>
            <a:r>
              <a:rPr lang="nl-NL" dirty="0"/>
              <a:t>voor afbeelding</a:t>
            </a:r>
          </a:p>
        </p:txBody>
      </p:sp>
    </p:spTree>
    <p:extLst>
      <p:ext uri="{BB962C8B-B14F-4D97-AF65-F5344CB8AC3E}">
        <p14:creationId xmlns:p14="http://schemas.microsoft.com/office/powerpoint/2010/main" val="20109603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asisdia 1 kolom (Langere tekst)">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C64711B5-C09E-AE82-9B30-141ABFA2AC0B}"/>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D548CD37-A153-A8AA-AA26-AEF070B1072B}"/>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735C9697-E657-FA9F-0815-9B1DF1F20CBD}"/>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8" name="Graphic 2">
            <a:extLst>
              <a:ext uri="{FF2B5EF4-FFF2-40B4-BE49-F238E27FC236}">
                <a16:creationId xmlns:a16="http://schemas.microsoft.com/office/drawing/2014/main" id="{871FC288-02A4-131E-D5E6-46B07E8A40C7}"/>
              </a:ext>
            </a:extLst>
          </p:cNvPr>
          <p:cNvSpPr/>
          <p:nvPr userDrawn="1"/>
        </p:nvSpPr>
        <p:spPr>
          <a:xfrm>
            <a:off x="1172903" y="0"/>
            <a:ext cx="516477" cy="6858000"/>
          </a:xfrm>
          <a:custGeom>
            <a:avLst/>
            <a:gdLst>
              <a:gd name="connsiteX0" fmla="*/ 267821 w 516477"/>
              <a:gd name="connsiteY0" fmla="*/ 2510155 h 6858000"/>
              <a:gd name="connsiteX1" fmla="*/ 512672 w 516477"/>
              <a:gd name="connsiteY1" fmla="*/ 0 h 6858000"/>
              <a:gd name="connsiteX2" fmla="*/ 255135 w 516477"/>
              <a:gd name="connsiteY2" fmla="*/ 0 h 6858000"/>
              <a:gd name="connsiteX3" fmla="*/ 14090 w 516477"/>
              <a:gd name="connsiteY3" fmla="*/ 2504440 h 6858000"/>
              <a:gd name="connsiteX4" fmla="*/ 43269 w 516477"/>
              <a:gd name="connsiteY4" fmla="*/ 4777740 h 6858000"/>
              <a:gd name="connsiteX5" fmla="*/ 259575 w 516477"/>
              <a:gd name="connsiteY5" fmla="*/ 6858000 h 6858000"/>
              <a:gd name="connsiteX6" fmla="*/ 516478 w 516477"/>
              <a:gd name="connsiteY6" fmla="*/ 6858000 h 6858000"/>
              <a:gd name="connsiteX7" fmla="*/ 295731 w 516477"/>
              <a:gd name="connsiteY7" fmla="*/ 4758690 h 6858000"/>
              <a:gd name="connsiteX8" fmla="*/ 267821 w 516477"/>
              <a:gd name="connsiteY8" fmla="*/ 25101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477" h="6858000">
                <a:moveTo>
                  <a:pt x="267821" y="2510155"/>
                </a:moveTo>
                <a:cubicBezTo>
                  <a:pt x="298903" y="1633220"/>
                  <a:pt x="381366" y="789305"/>
                  <a:pt x="512672" y="0"/>
                </a:cubicBezTo>
                <a:lnTo>
                  <a:pt x="255135" y="0"/>
                </a:lnTo>
                <a:cubicBezTo>
                  <a:pt x="125732" y="789305"/>
                  <a:pt x="44538" y="1630680"/>
                  <a:pt x="14090" y="2504440"/>
                </a:cubicBezTo>
                <a:cubicBezTo>
                  <a:pt x="-11918" y="3244850"/>
                  <a:pt x="-1768" y="4010025"/>
                  <a:pt x="43269" y="4777740"/>
                </a:cubicBezTo>
                <a:cubicBezTo>
                  <a:pt x="104799" y="5812790"/>
                  <a:pt x="215172" y="6578600"/>
                  <a:pt x="259575" y="6858000"/>
                </a:cubicBezTo>
                <a:lnTo>
                  <a:pt x="516478" y="6858000"/>
                </a:lnTo>
                <a:cubicBezTo>
                  <a:pt x="478418" y="6626225"/>
                  <a:pt x="359799" y="5842635"/>
                  <a:pt x="295731" y="4758690"/>
                </a:cubicBezTo>
                <a:cubicBezTo>
                  <a:pt x="251329" y="3998595"/>
                  <a:pt x="241814" y="3242310"/>
                  <a:pt x="267821" y="2510155"/>
                </a:cubicBezTo>
                <a:close/>
              </a:path>
            </a:pathLst>
          </a:custGeom>
          <a:solidFill>
            <a:srgbClr val="F0EEEC"/>
          </a:solidFill>
          <a:ln w="6320" cap="flat">
            <a:noFill/>
            <a:prstDash val="solid"/>
            <a:miter/>
          </a:ln>
        </p:spPr>
        <p:txBody>
          <a:bodyPr rtlCol="0" anchor="ctr"/>
          <a:lstStyle/>
          <a:p>
            <a:endParaRPr lang="nl-NL"/>
          </a:p>
        </p:txBody>
      </p:sp>
      <p:sp>
        <p:nvSpPr>
          <p:cNvPr id="12" name="Tijdelijke aanduiding voor inhoud 2">
            <a:extLst>
              <a:ext uri="{FF2B5EF4-FFF2-40B4-BE49-F238E27FC236}">
                <a16:creationId xmlns:a16="http://schemas.microsoft.com/office/drawing/2014/main" id="{672D46C0-D0DA-DB03-136D-470F28FDEAB7}"/>
              </a:ext>
            </a:extLst>
          </p:cNvPr>
          <p:cNvSpPr>
            <a:spLocks noGrp="1"/>
          </p:cNvSpPr>
          <p:nvPr>
            <p:ph idx="1"/>
          </p:nvPr>
        </p:nvSpPr>
        <p:spPr>
          <a:xfrm>
            <a:off x="2143920" y="1606672"/>
            <a:ext cx="9208800" cy="4592155"/>
          </a:xfrm>
        </p:spPr>
        <p:txBody>
          <a:bodyPr wrap="square">
            <a:spAutoFit/>
          </a:bodyPr>
          <a:lstStyle>
            <a:lvl1pPr>
              <a:lnSpc>
                <a:spcPct val="125000"/>
              </a:lnSpc>
              <a:defRPr/>
            </a:lvl1pPr>
            <a:lvl2pPr>
              <a:lnSpc>
                <a:spcPct val="125000"/>
              </a:lnSpc>
              <a:defRPr/>
            </a:lvl2pPr>
            <a:lvl3pPr>
              <a:lnSpc>
                <a:spcPct val="125000"/>
              </a:lnSpc>
              <a:defRPr/>
            </a:lvl3pPr>
            <a:lvl4pPr>
              <a:lnSpc>
                <a:spcPct val="125000"/>
              </a:lnSpc>
              <a:defRPr/>
            </a:lvl4pPr>
            <a:lvl5pPr>
              <a:lnSpc>
                <a:spcPct val="125000"/>
              </a:lnSpc>
              <a:defRPr/>
            </a:lvl5p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a:p>
            <a:pPr lvl="4"/>
            <a:endParaRPr lang="nl-NL" dirty="0"/>
          </a:p>
          <a:p>
            <a:pPr lvl="4"/>
            <a:endParaRPr lang="nl-NL" dirty="0"/>
          </a:p>
          <a:p>
            <a:pPr lvl="4"/>
            <a:endParaRPr lang="nl-NL" dirty="0"/>
          </a:p>
          <a:p>
            <a:pPr lvl="4"/>
            <a:endParaRPr lang="nl-NL" dirty="0"/>
          </a:p>
          <a:p>
            <a:pPr lvl="4"/>
            <a:endParaRPr lang="nl-NL" dirty="0"/>
          </a:p>
          <a:p>
            <a:pPr lvl="4"/>
            <a:endParaRPr lang="nl-NL" dirty="0"/>
          </a:p>
          <a:p>
            <a:pPr lvl="4"/>
            <a:endParaRPr lang="nl-NL" dirty="0"/>
          </a:p>
          <a:p>
            <a:pPr lvl="4"/>
            <a:endParaRPr lang="nl-NL" dirty="0"/>
          </a:p>
          <a:p>
            <a:pPr lvl="4"/>
            <a:endParaRPr lang="nl-NL" dirty="0"/>
          </a:p>
          <a:p>
            <a:pPr lvl="4"/>
            <a:endParaRPr lang="nl-NL" dirty="0"/>
          </a:p>
        </p:txBody>
      </p:sp>
      <p:sp>
        <p:nvSpPr>
          <p:cNvPr id="15" name="Titel 1">
            <a:extLst>
              <a:ext uri="{FF2B5EF4-FFF2-40B4-BE49-F238E27FC236}">
                <a16:creationId xmlns:a16="http://schemas.microsoft.com/office/drawing/2014/main" id="{3FF3DEB2-C3B6-64D7-1D76-68CEF1586BF9}"/>
              </a:ext>
            </a:extLst>
          </p:cNvPr>
          <p:cNvSpPr>
            <a:spLocks noGrp="1"/>
          </p:cNvSpPr>
          <p:nvPr>
            <p:ph type="ctrTitle" hasCustomPrompt="1"/>
          </p:nvPr>
        </p:nvSpPr>
        <p:spPr>
          <a:xfrm>
            <a:off x="2143922" y="827526"/>
            <a:ext cx="9209877" cy="553934"/>
          </a:xfrm>
          <a:noFill/>
        </p:spPr>
        <p:txBody>
          <a:bodyPr anchor="b">
            <a:spAutoFit/>
          </a:bodyPr>
          <a:lstStyle>
            <a:lvl1pPr algn="l">
              <a:lnSpc>
                <a:spcPct val="108000"/>
              </a:lnSpc>
              <a:defRPr sz="3400">
                <a:solidFill>
                  <a:schemeClr val="accent1"/>
                </a:solidFill>
              </a:defRPr>
            </a:lvl1pPr>
          </a:lstStyle>
          <a:p>
            <a:r>
              <a:rPr lang="nl-NL" dirty="0"/>
              <a:t>Hier is ruimte voor een titel tekstregel</a:t>
            </a:r>
          </a:p>
        </p:txBody>
      </p:sp>
      <p:pic>
        <p:nvPicPr>
          <p:cNvPr id="2" name="Afbeelding 1">
            <a:extLst>
              <a:ext uri="{FF2B5EF4-FFF2-40B4-BE49-F238E27FC236}">
                <a16:creationId xmlns:a16="http://schemas.microsoft.com/office/drawing/2014/main" id="{D84A112A-BE50-CF10-AAF1-BC1DBC706736}"/>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spTree>
    <p:extLst>
      <p:ext uri="{BB962C8B-B14F-4D97-AF65-F5344CB8AC3E}">
        <p14:creationId xmlns:p14="http://schemas.microsoft.com/office/powerpoint/2010/main" val="269903580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asisdia 2 kolommen (Langere tekst)">
    <p:spTree>
      <p:nvGrpSpPr>
        <p:cNvPr id="1" name=""/>
        <p:cNvGrpSpPr/>
        <p:nvPr/>
      </p:nvGrpSpPr>
      <p:grpSpPr>
        <a:xfrm>
          <a:off x="0" y="0"/>
          <a:ext cx="0" cy="0"/>
          <a:chOff x="0" y="0"/>
          <a:chExt cx="0" cy="0"/>
        </a:xfrm>
      </p:grpSpPr>
      <p:sp>
        <p:nvSpPr>
          <p:cNvPr id="3" name="Tijdelijke aanduiding voor inhoud 2">
            <a:extLst>
              <a:ext uri="{FF2B5EF4-FFF2-40B4-BE49-F238E27FC236}">
                <a16:creationId xmlns:a16="http://schemas.microsoft.com/office/drawing/2014/main" id="{46049D12-BB7F-39BE-194A-79FF5CAAA483}"/>
              </a:ext>
            </a:extLst>
          </p:cNvPr>
          <p:cNvSpPr>
            <a:spLocks noGrp="1"/>
          </p:cNvSpPr>
          <p:nvPr>
            <p:ph sz="half" idx="1"/>
          </p:nvPr>
        </p:nvSpPr>
        <p:spPr>
          <a:xfrm>
            <a:off x="2143922" y="1608005"/>
            <a:ext cx="4428000" cy="4592155"/>
          </a:xfrm>
        </p:spPr>
        <p:txBody>
          <a:bodyPr wrap="square">
            <a:spAutoFit/>
          </a:bodyPr>
          <a:lstStyle>
            <a:lvl1pPr>
              <a:lnSpc>
                <a:spcPct val="125000"/>
              </a:lnSpc>
              <a:defRPr/>
            </a:lvl1pPr>
            <a:lvl2pPr>
              <a:lnSpc>
                <a:spcPct val="125000"/>
              </a:lnSpc>
              <a:defRPr/>
            </a:lvl2pPr>
            <a:lvl3pPr>
              <a:lnSpc>
                <a:spcPct val="125000"/>
              </a:lnSpc>
              <a:defRPr/>
            </a:lvl3pPr>
            <a:lvl4pPr>
              <a:lnSpc>
                <a:spcPct val="125000"/>
              </a:lnSpc>
              <a:defRPr/>
            </a:lvl4pPr>
            <a:lvl5pPr>
              <a:lnSpc>
                <a:spcPct val="125000"/>
              </a:lnSpc>
              <a:defRPr/>
            </a:lvl5p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a:p>
            <a:pPr lvl="4"/>
            <a:endParaRPr lang="nl-NL" dirty="0"/>
          </a:p>
          <a:p>
            <a:pPr lvl="4"/>
            <a:endParaRPr lang="nl-NL" dirty="0"/>
          </a:p>
          <a:p>
            <a:pPr lvl="4"/>
            <a:endParaRPr lang="nl-NL" dirty="0"/>
          </a:p>
          <a:p>
            <a:pPr lvl="4"/>
            <a:endParaRPr lang="nl-NL" dirty="0"/>
          </a:p>
          <a:p>
            <a:pPr lvl="4"/>
            <a:endParaRPr lang="nl-NL" dirty="0"/>
          </a:p>
          <a:p>
            <a:pPr lvl="4"/>
            <a:endParaRPr lang="nl-NL" dirty="0"/>
          </a:p>
          <a:p>
            <a:pPr lvl="4"/>
            <a:endParaRPr lang="nl-NL" dirty="0"/>
          </a:p>
          <a:p>
            <a:pPr lvl="4"/>
            <a:endParaRPr lang="nl-NL" dirty="0"/>
          </a:p>
          <a:p>
            <a:pPr lvl="4"/>
            <a:endParaRPr lang="nl-NL" dirty="0"/>
          </a:p>
        </p:txBody>
      </p:sp>
      <p:sp>
        <p:nvSpPr>
          <p:cNvPr id="4" name="Tijdelijke aanduiding voor inhoud 3">
            <a:extLst>
              <a:ext uri="{FF2B5EF4-FFF2-40B4-BE49-F238E27FC236}">
                <a16:creationId xmlns:a16="http://schemas.microsoft.com/office/drawing/2014/main" id="{C5DAB566-B4D9-2EE9-5C7E-D0A119F0A1DA}"/>
              </a:ext>
            </a:extLst>
          </p:cNvPr>
          <p:cNvSpPr>
            <a:spLocks noGrp="1"/>
          </p:cNvSpPr>
          <p:nvPr>
            <p:ph sz="half" idx="2"/>
          </p:nvPr>
        </p:nvSpPr>
        <p:spPr>
          <a:xfrm>
            <a:off x="6925799" y="1608005"/>
            <a:ext cx="4428000" cy="4592155"/>
          </a:xfrm>
        </p:spPr>
        <p:txBody>
          <a:bodyPr wrap="square">
            <a:spAutoFit/>
          </a:bodyPr>
          <a:lstStyle>
            <a:lvl1pPr>
              <a:lnSpc>
                <a:spcPct val="125000"/>
              </a:lnSpc>
              <a:defRPr/>
            </a:lvl1pPr>
            <a:lvl2pPr>
              <a:lnSpc>
                <a:spcPct val="125000"/>
              </a:lnSpc>
              <a:defRPr/>
            </a:lvl2pPr>
            <a:lvl3pPr>
              <a:lnSpc>
                <a:spcPct val="125000"/>
              </a:lnSpc>
              <a:defRPr/>
            </a:lvl3pPr>
            <a:lvl4pPr>
              <a:lnSpc>
                <a:spcPct val="125000"/>
              </a:lnSpc>
              <a:defRPr/>
            </a:lvl4pPr>
            <a:lvl5pPr>
              <a:lnSpc>
                <a:spcPct val="125000"/>
              </a:lnSpc>
              <a:defRPr/>
            </a:lvl5p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a:p>
            <a:pPr lvl="4"/>
            <a:endParaRPr lang="nl-NL" dirty="0"/>
          </a:p>
          <a:p>
            <a:pPr lvl="4"/>
            <a:endParaRPr lang="nl-NL" dirty="0"/>
          </a:p>
          <a:p>
            <a:pPr lvl="4"/>
            <a:endParaRPr lang="nl-NL" dirty="0"/>
          </a:p>
          <a:p>
            <a:pPr lvl="4"/>
            <a:endParaRPr lang="nl-NL" dirty="0"/>
          </a:p>
          <a:p>
            <a:pPr lvl="4"/>
            <a:endParaRPr lang="nl-NL" dirty="0"/>
          </a:p>
          <a:p>
            <a:pPr lvl="4"/>
            <a:endParaRPr lang="nl-NL" dirty="0"/>
          </a:p>
          <a:p>
            <a:pPr lvl="4"/>
            <a:endParaRPr lang="nl-NL" dirty="0"/>
          </a:p>
          <a:p>
            <a:pPr lvl="4"/>
            <a:endParaRPr lang="nl-NL" dirty="0"/>
          </a:p>
          <a:p>
            <a:pPr lvl="4"/>
            <a:endParaRPr lang="nl-NL" dirty="0"/>
          </a:p>
        </p:txBody>
      </p:sp>
      <p:sp>
        <p:nvSpPr>
          <p:cNvPr id="5" name="Tijdelijke aanduiding voor datum 4">
            <a:extLst>
              <a:ext uri="{FF2B5EF4-FFF2-40B4-BE49-F238E27FC236}">
                <a16:creationId xmlns:a16="http://schemas.microsoft.com/office/drawing/2014/main" id="{00EE2551-4B86-F73B-F113-042D95EDB9C5}"/>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6" name="Tijdelijke aanduiding voor voettekst 5">
            <a:extLst>
              <a:ext uri="{FF2B5EF4-FFF2-40B4-BE49-F238E27FC236}">
                <a16:creationId xmlns:a16="http://schemas.microsoft.com/office/drawing/2014/main" id="{1780D909-29D9-DB76-C7F7-026661BAE02B}"/>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1A5C5D1B-64AE-5FA7-6012-2B024352B488}"/>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8" name="Graphic 2">
            <a:extLst>
              <a:ext uri="{FF2B5EF4-FFF2-40B4-BE49-F238E27FC236}">
                <a16:creationId xmlns:a16="http://schemas.microsoft.com/office/drawing/2014/main" id="{80E27A9A-8B9F-885A-7510-F59C056E2A82}"/>
              </a:ext>
            </a:extLst>
          </p:cNvPr>
          <p:cNvSpPr/>
          <p:nvPr userDrawn="1"/>
        </p:nvSpPr>
        <p:spPr>
          <a:xfrm>
            <a:off x="1172903" y="0"/>
            <a:ext cx="516477" cy="6858000"/>
          </a:xfrm>
          <a:custGeom>
            <a:avLst/>
            <a:gdLst>
              <a:gd name="connsiteX0" fmla="*/ 267821 w 516477"/>
              <a:gd name="connsiteY0" fmla="*/ 2510155 h 6858000"/>
              <a:gd name="connsiteX1" fmla="*/ 512672 w 516477"/>
              <a:gd name="connsiteY1" fmla="*/ 0 h 6858000"/>
              <a:gd name="connsiteX2" fmla="*/ 255135 w 516477"/>
              <a:gd name="connsiteY2" fmla="*/ 0 h 6858000"/>
              <a:gd name="connsiteX3" fmla="*/ 14090 w 516477"/>
              <a:gd name="connsiteY3" fmla="*/ 2504440 h 6858000"/>
              <a:gd name="connsiteX4" fmla="*/ 43269 w 516477"/>
              <a:gd name="connsiteY4" fmla="*/ 4777740 h 6858000"/>
              <a:gd name="connsiteX5" fmla="*/ 259575 w 516477"/>
              <a:gd name="connsiteY5" fmla="*/ 6858000 h 6858000"/>
              <a:gd name="connsiteX6" fmla="*/ 516478 w 516477"/>
              <a:gd name="connsiteY6" fmla="*/ 6858000 h 6858000"/>
              <a:gd name="connsiteX7" fmla="*/ 295731 w 516477"/>
              <a:gd name="connsiteY7" fmla="*/ 4758690 h 6858000"/>
              <a:gd name="connsiteX8" fmla="*/ 267821 w 516477"/>
              <a:gd name="connsiteY8" fmla="*/ 25101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477" h="6858000">
                <a:moveTo>
                  <a:pt x="267821" y="2510155"/>
                </a:moveTo>
                <a:cubicBezTo>
                  <a:pt x="298903" y="1633220"/>
                  <a:pt x="381366" y="789305"/>
                  <a:pt x="512672" y="0"/>
                </a:cubicBezTo>
                <a:lnTo>
                  <a:pt x="255135" y="0"/>
                </a:lnTo>
                <a:cubicBezTo>
                  <a:pt x="125732" y="789305"/>
                  <a:pt x="44538" y="1630680"/>
                  <a:pt x="14090" y="2504440"/>
                </a:cubicBezTo>
                <a:cubicBezTo>
                  <a:pt x="-11918" y="3244850"/>
                  <a:pt x="-1768" y="4010025"/>
                  <a:pt x="43269" y="4777740"/>
                </a:cubicBezTo>
                <a:cubicBezTo>
                  <a:pt x="104799" y="5812790"/>
                  <a:pt x="215172" y="6578600"/>
                  <a:pt x="259575" y="6858000"/>
                </a:cubicBezTo>
                <a:lnTo>
                  <a:pt x="516478" y="6858000"/>
                </a:lnTo>
                <a:cubicBezTo>
                  <a:pt x="478418" y="6626225"/>
                  <a:pt x="359799" y="5842635"/>
                  <a:pt x="295731" y="4758690"/>
                </a:cubicBezTo>
                <a:cubicBezTo>
                  <a:pt x="251329" y="3998595"/>
                  <a:pt x="241814" y="3242310"/>
                  <a:pt x="267821" y="2510155"/>
                </a:cubicBezTo>
                <a:close/>
              </a:path>
            </a:pathLst>
          </a:custGeom>
          <a:solidFill>
            <a:srgbClr val="F0EEEC"/>
          </a:solidFill>
          <a:ln w="6320" cap="flat">
            <a:noFill/>
            <a:prstDash val="solid"/>
            <a:miter/>
          </a:ln>
        </p:spPr>
        <p:txBody>
          <a:bodyPr rtlCol="0" anchor="ctr"/>
          <a:lstStyle/>
          <a:p>
            <a:endParaRPr lang="nl-NL"/>
          </a:p>
        </p:txBody>
      </p:sp>
      <p:sp>
        <p:nvSpPr>
          <p:cNvPr id="13" name="Titel 1">
            <a:extLst>
              <a:ext uri="{FF2B5EF4-FFF2-40B4-BE49-F238E27FC236}">
                <a16:creationId xmlns:a16="http://schemas.microsoft.com/office/drawing/2014/main" id="{A69477CE-5839-1A43-35DE-08B1E0431CCF}"/>
              </a:ext>
            </a:extLst>
          </p:cNvPr>
          <p:cNvSpPr>
            <a:spLocks noGrp="1"/>
          </p:cNvSpPr>
          <p:nvPr>
            <p:ph type="ctrTitle" hasCustomPrompt="1"/>
          </p:nvPr>
        </p:nvSpPr>
        <p:spPr>
          <a:xfrm>
            <a:off x="2143922" y="827526"/>
            <a:ext cx="9209877" cy="553934"/>
          </a:xfrm>
          <a:noFill/>
        </p:spPr>
        <p:txBody>
          <a:bodyPr anchor="b">
            <a:spAutoFit/>
          </a:bodyPr>
          <a:lstStyle>
            <a:lvl1pPr algn="l">
              <a:lnSpc>
                <a:spcPct val="108000"/>
              </a:lnSpc>
              <a:defRPr sz="3400">
                <a:solidFill>
                  <a:schemeClr val="accent1"/>
                </a:solidFill>
              </a:defRPr>
            </a:lvl1pPr>
          </a:lstStyle>
          <a:p>
            <a:r>
              <a:rPr lang="nl-NL" dirty="0"/>
              <a:t>Koptekst content 2 kolommen</a:t>
            </a:r>
          </a:p>
        </p:txBody>
      </p:sp>
      <p:pic>
        <p:nvPicPr>
          <p:cNvPr id="2" name="Afbeelding 1">
            <a:extLst>
              <a:ext uri="{FF2B5EF4-FFF2-40B4-BE49-F238E27FC236}">
                <a16:creationId xmlns:a16="http://schemas.microsoft.com/office/drawing/2014/main" id="{F08DAB70-8DC7-EBC1-CBB0-C603C8170E6E}"/>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spTree>
    <p:extLst>
      <p:ext uri="{BB962C8B-B14F-4D97-AF65-F5344CB8AC3E}">
        <p14:creationId xmlns:p14="http://schemas.microsoft.com/office/powerpoint/2010/main" val="1113911012"/>
      </p:ext>
    </p:extLst>
  </p:cSld>
  <p:clrMapOvr>
    <a:masterClrMapping/>
  </p:clrMapOvr>
  <p:extLst>
    <p:ext uri="{DCECCB84-F9BA-43D5-87BE-67443E8EF086}">
      <p15:sldGuideLst xmlns:p15="http://schemas.microsoft.com/office/powerpoint/2012/main">
        <p15:guide id="1" pos="3840">
          <p15:clr>
            <a:srgbClr val="FBAE40"/>
          </p15:clr>
        </p15:guide>
        <p15:guide id="2" pos="4248">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asis tekst + foto (Langere tekst)">
    <p:spTree>
      <p:nvGrpSpPr>
        <p:cNvPr id="1" name=""/>
        <p:cNvGrpSpPr/>
        <p:nvPr/>
      </p:nvGrpSpPr>
      <p:grpSpPr>
        <a:xfrm>
          <a:off x="0" y="0"/>
          <a:ext cx="0" cy="0"/>
          <a:chOff x="0" y="0"/>
          <a:chExt cx="0" cy="0"/>
        </a:xfrm>
      </p:grpSpPr>
      <p:sp>
        <p:nvSpPr>
          <p:cNvPr id="5" name="Tijdelijke aanduiding voor datum 4">
            <a:extLst>
              <a:ext uri="{FF2B5EF4-FFF2-40B4-BE49-F238E27FC236}">
                <a16:creationId xmlns:a16="http://schemas.microsoft.com/office/drawing/2014/main" id="{58BA7000-81BC-8B5F-C938-9C9BCA9755A0}"/>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6" name="Tijdelijke aanduiding voor voettekst 5">
            <a:extLst>
              <a:ext uri="{FF2B5EF4-FFF2-40B4-BE49-F238E27FC236}">
                <a16:creationId xmlns:a16="http://schemas.microsoft.com/office/drawing/2014/main" id="{8A24CDDD-355D-FB89-E752-49A5AF2B277D}"/>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B42C786E-3E68-AB33-BC92-61263D3FC667}"/>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13" name="Graphic 2">
            <a:extLst>
              <a:ext uri="{FF2B5EF4-FFF2-40B4-BE49-F238E27FC236}">
                <a16:creationId xmlns:a16="http://schemas.microsoft.com/office/drawing/2014/main" id="{5AE3916B-3A90-D78A-0500-AEC0B5A6197E}"/>
              </a:ext>
            </a:extLst>
          </p:cNvPr>
          <p:cNvSpPr/>
          <p:nvPr userDrawn="1"/>
        </p:nvSpPr>
        <p:spPr>
          <a:xfrm>
            <a:off x="1172903" y="0"/>
            <a:ext cx="516477" cy="6858000"/>
          </a:xfrm>
          <a:custGeom>
            <a:avLst/>
            <a:gdLst>
              <a:gd name="connsiteX0" fmla="*/ 267821 w 516477"/>
              <a:gd name="connsiteY0" fmla="*/ 2510155 h 6858000"/>
              <a:gd name="connsiteX1" fmla="*/ 512672 w 516477"/>
              <a:gd name="connsiteY1" fmla="*/ 0 h 6858000"/>
              <a:gd name="connsiteX2" fmla="*/ 255135 w 516477"/>
              <a:gd name="connsiteY2" fmla="*/ 0 h 6858000"/>
              <a:gd name="connsiteX3" fmla="*/ 14090 w 516477"/>
              <a:gd name="connsiteY3" fmla="*/ 2504440 h 6858000"/>
              <a:gd name="connsiteX4" fmla="*/ 43269 w 516477"/>
              <a:gd name="connsiteY4" fmla="*/ 4777740 h 6858000"/>
              <a:gd name="connsiteX5" fmla="*/ 259575 w 516477"/>
              <a:gd name="connsiteY5" fmla="*/ 6858000 h 6858000"/>
              <a:gd name="connsiteX6" fmla="*/ 516478 w 516477"/>
              <a:gd name="connsiteY6" fmla="*/ 6858000 h 6858000"/>
              <a:gd name="connsiteX7" fmla="*/ 295731 w 516477"/>
              <a:gd name="connsiteY7" fmla="*/ 4758690 h 6858000"/>
              <a:gd name="connsiteX8" fmla="*/ 267821 w 516477"/>
              <a:gd name="connsiteY8" fmla="*/ 25101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477" h="6858000">
                <a:moveTo>
                  <a:pt x="267821" y="2510155"/>
                </a:moveTo>
                <a:cubicBezTo>
                  <a:pt x="298903" y="1633220"/>
                  <a:pt x="381366" y="789305"/>
                  <a:pt x="512672" y="0"/>
                </a:cubicBezTo>
                <a:lnTo>
                  <a:pt x="255135" y="0"/>
                </a:lnTo>
                <a:cubicBezTo>
                  <a:pt x="125732" y="789305"/>
                  <a:pt x="44538" y="1630680"/>
                  <a:pt x="14090" y="2504440"/>
                </a:cubicBezTo>
                <a:cubicBezTo>
                  <a:pt x="-11918" y="3244850"/>
                  <a:pt x="-1768" y="4010025"/>
                  <a:pt x="43269" y="4777740"/>
                </a:cubicBezTo>
                <a:cubicBezTo>
                  <a:pt x="104799" y="5812790"/>
                  <a:pt x="215172" y="6578600"/>
                  <a:pt x="259575" y="6858000"/>
                </a:cubicBezTo>
                <a:lnTo>
                  <a:pt x="516478" y="6858000"/>
                </a:lnTo>
                <a:cubicBezTo>
                  <a:pt x="478418" y="6626225"/>
                  <a:pt x="359799" y="5842635"/>
                  <a:pt x="295731" y="4758690"/>
                </a:cubicBezTo>
                <a:cubicBezTo>
                  <a:pt x="251329" y="3998595"/>
                  <a:pt x="241814" y="3242310"/>
                  <a:pt x="267821" y="2510155"/>
                </a:cubicBezTo>
                <a:close/>
              </a:path>
            </a:pathLst>
          </a:custGeom>
          <a:solidFill>
            <a:srgbClr val="F0EEEC"/>
          </a:solidFill>
          <a:ln w="6320" cap="flat">
            <a:noFill/>
            <a:prstDash val="solid"/>
            <a:miter/>
          </a:ln>
        </p:spPr>
        <p:txBody>
          <a:bodyPr rtlCol="0" anchor="ctr"/>
          <a:lstStyle/>
          <a:p>
            <a:endParaRPr lang="nl-NL"/>
          </a:p>
        </p:txBody>
      </p:sp>
      <p:sp>
        <p:nvSpPr>
          <p:cNvPr id="15" name="Titel 1">
            <a:extLst>
              <a:ext uri="{FF2B5EF4-FFF2-40B4-BE49-F238E27FC236}">
                <a16:creationId xmlns:a16="http://schemas.microsoft.com/office/drawing/2014/main" id="{E6FAC22C-97ED-3B52-EAC0-277A419B269D}"/>
              </a:ext>
            </a:extLst>
          </p:cNvPr>
          <p:cNvSpPr>
            <a:spLocks noGrp="1"/>
          </p:cNvSpPr>
          <p:nvPr>
            <p:ph type="ctrTitle" hasCustomPrompt="1"/>
          </p:nvPr>
        </p:nvSpPr>
        <p:spPr>
          <a:xfrm>
            <a:off x="2143923" y="861237"/>
            <a:ext cx="4737643" cy="1113868"/>
          </a:xfrm>
          <a:noFill/>
        </p:spPr>
        <p:txBody>
          <a:bodyPr anchor="t" anchorCtr="0">
            <a:noAutofit/>
          </a:bodyPr>
          <a:lstStyle>
            <a:lvl1pPr algn="l">
              <a:lnSpc>
                <a:spcPct val="107000"/>
              </a:lnSpc>
              <a:defRPr sz="3400">
                <a:solidFill>
                  <a:schemeClr val="accent1"/>
                </a:solidFill>
              </a:defRPr>
            </a:lvl1pPr>
          </a:lstStyle>
          <a:p>
            <a:r>
              <a:rPr lang="nl-NL" dirty="0"/>
              <a:t>Hier is ruimte voor een koptitel over 2 regels</a:t>
            </a:r>
          </a:p>
        </p:txBody>
      </p:sp>
      <p:sp>
        <p:nvSpPr>
          <p:cNvPr id="8" name="Tijdelijke aanduiding voor inhoud 2">
            <a:extLst>
              <a:ext uri="{FF2B5EF4-FFF2-40B4-BE49-F238E27FC236}">
                <a16:creationId xmlns:a16="http://schemas.microsoft.com/office/drawing/2014/main" id="{422E91BE-7628-303B-E91D-F60F0D841A5D}"/>
              </a:ext>
            </a:extLst>
          </p:cNvPr>
          <p:cNvSpPr>
            <a:spLocks noGrp="1"/>
          </p:cNvSpPr>
          <p:nvPr>
            <p:ph sz="quarter" idx="14"/>
          </p:nvPr>
        </p:nvSpPr>
        <p:spPr>
          <a:xfrm>
            <a:off x="2144713" y="2155825"/>
            <a:ext cx="4737100" cy="3840938"/>
          </a:xfrm>
        </p:spPr>
        <p:txBody>
          <a:bodyPr/>
          <a:lstStyle>
            <a:lvl1pPr>
              <a:lnSpc>
                <a:spcPct val="125000"/>
              </a:lnSpc>
              <a:defRPr/>
            </a:lvl1pPr>
            <a:lvl2pPr>
              <a:lnSpc>
                <a:spcPct val="125000"/>
              </a:lnSpc>
              <a:defRPr/>
            </a:lvl2pPr>
            <a:lvl3pPr>
              <a:lnSpc>
                <a:spcPct val="125000"/>
              </a:lnSpc>
              <a:defRPr/>
            </a:lvl3pPr>
            <a:lvl4pPr>
              <a:lnSpc>
                <a:spcPct val="125000"/>
              </a:lnSpc>
              <a:defRPr/>
            </a:lvl4pPr>
            <a:lvl5pPr>
              <a:lnSpc>
                <a:spcPct val="125000"/>
              </a:lnSpc>
              <a:defRPr/>
            </a:lvl5p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pic>
        <p:nvPicPr>
          <p:cNvPr id="2" name="Afbeelding 1">
            <a:extLst>
              <a:ext uri="{FF2B5EF4-FFF2-40B4-BE49-F238E27FC236}">
                <a16:creationId xmlns:a16="http://schemas.microsoft.com/office/drawing/2014/main" id="{4EFEA72B-6F74-A272-760B-D4C9F70C8004}"/>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sp>
        <p:nvSpPr>
          <p:cNvPr id="3" name="Tijdelijke aanduiding voor afbeelding 14">
            <a:extLst>
              <a:ext uri="{FF2B5EF4-FFF2-40B4-BE49-F238E27FC236}">
                <a16:creationId xmlns:a16="http://schemas.microsoft.com/office/drawing/2014/main" id="{F6080646-67A6-B14C-A9C4-26DF5C3FE90C}"/>
              </a:ext>
            </a:extLst>
          </p:cNvPr>
          <p:cNvSpPr>
            <a:spLocks noGrp="1"/>
          </p:cNvSpPr>
          <p:nvPr>
            <p:ph type="pic" sz="quarter" idx="15" hasCustomPrompt="1"/>
          </p:nvPr>
        </p:nvSpPr>
        <p:spPr>
          <a:xfrm>
            <a:off x="7204075" y="979573"/>
            <a:ext cx="4148138" cy="5023025"/>
          </a:xfrm>
          <a:blipFill>
            <a:blip r:embed="rId3" cstate="screen">
              <a:extLst>
                <a:ext uri="{28A0092B-C50C-407E-A947-70E740481C1C}">
                  <a14:useLocalDpi xmlns:a14="http://schemas.microsoft.com/office/drawing/2010/main"/>
                </a:ext>
              </a:extLst>
            </a:blip>
            <a:srcRect/>
            <a:stretch>
              <a:fillRect/>
            </a:stretch>
          </a:blipFill>
        </p:spPr>
        <p:txBody>
          <a:bodyPr tIns="827999" anchor="ctr">
            <a:normAutofit/>
          </a:bodyPr>
          <a:lstStyle>
            <a:lvl1pPr marL="0" marR="0" indent="0" algn="ctr" defTabSz="914400" rtl="0" eaLnBrk="1" fontAlgn="ctr" latinLnBrk="0" hangingPunct="1">
              <a:lnSpc>
                <a:spcPts val="1320"/>
              </a:lnSpc>
              <a:spcBef>
                <a:spcPts val="0"/>
              </a:spcBef>
              <a:spcAft>
                <a:spcPts val="0"/>
              </a:spcAft>
              <a:buClr>
                <a:schemeClr val="tx2"/>
              </a:buClr>
              <a:buSzTx/>
              <a:buFontTx/>
              <a:buNone/>
              <a:tabLst/>
              <a:defRPr sz="1100">
                <a:solidFill>
                  <a:schemeClr val="bg1"/>
                </a:solidFill>
              </a:defRPr>
            </a:lvl1pPr>
          </a:lstStyle>
          <a:p>
            <a:pPr marL="0" marR="0" lvl="0" indent="0" algn="ctr" defTabSz="914400" rtl="0" eaLnBrk="1" fontAlgn="ctr" latinLnBrk="0" hangingPunct="1">
              <a:lnSpc>
                <a:spcPts val="1000"/>
              </a:lnSpc>
              <a:spcBef>
                <a:spcPts val="400"/>
              </a:spcBef>
              <a:spcAft>
                <a:spcPts val="400"/>
              </a:spcAft>
              <a:buClr>
                <a:schemeClr val="tx2"/>
              </a:buClr>
              <a:buSzTx/>
              <a:buFontTx/>
              <a:buNone/>
              <a:tabLst/>
              <a:defRPr/>
            </a:pPr>
            <a:r>
              <a:rPr lang="nl-NL" dirty="0"/>
              <a:t>Klik op icoon</a:t>
            </a:r>
            <a:br>
              <a:rPr lang="nl-NL" dirty="0"/>
            </a:br>
            <a:r>
              <a:rPr lang="nl-NL" dirty="0"/>
              <a:t>voor afbeelding</a:t>
            </a:r>
          </a:p>
          <a:p>
            <a:endParaRPr lang="nl-NL" dirty="0"/>
          </a:p>
        </p:txBody>
      </p:sp>
    </p:spTree>
    <p:extLst>
      <p:ext uri="{BB962C8B-B14F-4D97-AF65-F5344CB8AC3E}">
        <p14:creationId xmlns:p14="http://schemas.microsoft.com/office/powerpoint/2010/main" val="2561180239"/>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asis tekst + foto afloop (Langere tekst)">
    <p:spTree>
      <p:nvGrpSpPr>
        <p:cNvPr id="1" name=""/>
        <p:cNvGrpSpPr/>
        <p:nvPr/>
      </p:nvGrpSpPr>
      <p:grpSpPr>
        <a:xfrm>
          <a:off x="0" y="0"/>
          <a:ext cx="0" cy="0"/>
          <a:chOff x="0" y="0"/>
          <a:chExt cx="0" cy="0"/>
        </a:xfrm>
      </p:grpSpPr>
      <p:sp>
        <p:nvSpPr>
          <p:cNvPr id="5" name="Tijdelijke aanduiding voor datum 4">
            <a:extLst>
              <a:ext uri="{FF2B5EF4-FFF2-40B4-BE49-F238E27FC236}">
                <a16:creationId xmlns:a16="http://schemas.microsoft.com/office/drawing/2014/main" id="{58BA7000-81BC-8B5F-C938-9C9BCA9755A0}"/>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6" name="Tijdelijke aanduiding voor voettekst 5">
            <a:extLst>
              <a:ext uri="{FF2B5EF4-FFF2-40B4-BE49-F238E27FC236}">
                <a16:creationId xmlns:a16="http://schemas.microsoft.com/office/drawing/2014/main" id="{8A24CDDD-355D-FB89-E752-49A5AF2B277D}"/>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B42C786E-3E68-AB33-BC92-61263D3FC667}"/>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13" name="Graphic 2">
            <a:extLst>
              <a:ext uri="{FF2B5EF4-FFF2-40B4-BE49-F238E27FC236}">
                <a16:creationId xmlns:a16="http://schemas.microsoft.com/office/drawing/2014/main" id="{7F0617DD-C34A-F1B4-1D69-25B0E89555EA}"/>
              </a:ext>
            </a:extLst>
          </p:cNvPr>
          <p:cNvSpPr/>
          <p:nvPr userDrawn="1"/>
        </p:nvSpPr>
        <p:spPr>
          <a:xfrm>
            <a:off x="1172903" y="0"/>
            <a:ext cx="516477" cy="6858000"/>
          </a:xfrm>
          <a:custGeom>
            <a:avLst/>
            <a:gdLst>
              <a:gd name="connsiteX0" fmla="*/ 267821 w 516477"/>
              <a:gd name="connsiteY0" fmla="*/ 2510155 h 6858000"/>
              <a:gd name="connsiteX1" fmla="*/ 512672 w 516477"/>
              <a:gd name="connsiteY1" fmla="*/ 0 h 6858000"/>
              <a:gd name="connsiteX2" fmla="*/ 255135 w 516477"/>
              <a:gd name="connsiteY2" fmla="*/ 0 h 6858000"/>
              <a:gd name="connsiteX3" fmla="*/ 14090 w 516477"/>
              <a:gd name="connsiteY3" fmla="*/ 2504440 h 6858000"/>
              <a:gd name="connsiteX4" fmla="*/ 43269 w 516477"/>
              <a:gd name="connsiteY4" fmla="*/ 4777740 h 6858000"/>
              <a:gd name="connsiteX5" fmla="*/ 259575 w 516477"/>
              <a:gd name="connsiteY5" fmla="*/ 6858000 h 6858000"/>
              <a:gd name="connsiteX6" fmla="*/ 516478 w 516477"/>
              <a:gd name="connsiteY6" fmla="*/ 6858000 h 6858000"/>
              <a:gd name="connsiteX7" fmla="*/ 295731 w 516477"/>
              <a:gd name="connsiteY7" fmla="*/ 4758690 h 6858000"/>
              <a:gd name="connsiteX8" fmla="*/ 267821 w 516477"/>
              <a:gd name="connsiteY8" fmla="*/ 25101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477" h="6858000">
                <a:moveTo>
                  <a:pt x="267821" y="2510155"/>
                </a:moveTo>
                <a:cubicBezTo>
                  <a:pt x="298903" y="1633220"/>
                  <a:pt x="381366" y="789305"/>
                  <a:pt x="512672" y="0"/>
                </a:cubicBezTo>
                <a:lnTo>
                  <a:pt x="255135" y="0"/>
                </a:lnTo>
                <a:cubicBezTo>
                  <a:pt x="125732" y="789305"/>
                  <a:pt x="44538" y="1630680"/>
                  <a:pt x="14090" y="2504440"/>
                </a:cubicBezTo>
                <a:cubicBezTo>
                  <a:pt x="-11918" y="3244850"/>
                  <a:pt x="-1768" y="4010025"/>
                  <a:pt x="43269" y="4777740"/>
                </a:cubicBezTo>
                <a:cubicBezTo>
                  <a:pt x="104799" y="5812790"/>
                  <a:pt x="215172" y="6578600"/>
                  <a:pt x="259575" y="6858000"/>
                </a:cubicBezTo>
                <a:lnTo>
                  <a:pt x="516478" y="6858000"/>
                </a:lnTo>
                <a:cubicBezTo>
                  <a:pt x="478418" y="6626225"/>
                  <a:pt x="359799" y="5842635"/>
                  <a:pt x="295731" y="4758690"/>
                </a:cubicBezTo>
                <a:cubicBezTo>
                  <a:pt x="251329" y="3998595"/>
                  <a:pt x="241814" y="3242310"/>
                  <a:pt x="267821" y="2510155"/>
                </a:cubicBezTo>
                <a:close/>
              </a:path>
            </a:pathLst>
          </a:custGeom>
          <a:solidFill>
            <a:srgbClr val="F0EEEC"/>
          </a:solidFill>
          <a:ln w="6320" cap="flat">
            <a:noFill/>
            <a:prstDash val="solid"/>
            <a:miter/>
          </a:ln>
        </p:spPr>
        <p:txBody>
          <a:bodyPr rtlCol="0" anchor="ctr"/>
          <a:lstStyle/>
          <a:p>
            <a:endParaRPr lang="nl-NL">
              <a:solidFill>
                <a:srgbClr val="333333"/>
              </a:solidFill>
              <a:latin typeface="PT Sans"/>
            </a:endParaRPr>
          </a:p>
        </p:txBody>
      </p:sp>
      <p:sp>
        <p:nvSpPr>
          <p:cNvPr id="9" name="Tijdelijke aanduiding voor inhoud 2">
            <a:extLst>
              <a:ext uri="{FF2B5EF4-FFF2-40B4-BE49-F238E27FC236}">
                <a16:creationId xmlns:a16="http://schemas.microsoft.com/office/drawing/2014/main" id="{33AD0DA2-6B97-ADF1-6FFE-F50961601E8C}"/>
              </a:ext>
            </a:extLst>
          </p:cNvPr>
          <p:cNvSpPr>
            <a:spLocks noGrp="1"/>
          </p:cNvSpPr>
          <p:nvPr>
            <p:ph sz="quarter" idx="15"/>
          </p:nvPr>
        </p:nvSpPr>
        <p:spPr>
          <a:xfrm>
            <a:off x="2144713" y="2155825"/>
            <a:ext cx="4487581" cy="3840938"/>
          </a:xfrm>
        </p:spPr>
        <p:txBody>
          <a:bodyPr/>
          <a:lstStyle>
            <a:lvl1pPr>
              <a:lnSpc>
                <a:spcPct val="125000"/>
              </a:lnSpc>
              <a:defRPr/>
            </a:lvl1pPr>
            <a:lvl2pPr>
              <a:lnSpc>
                <a:spcPct val="125000"/>
              </a:lnSpc>
              <a:defRPr/>
            </a:lvl2pPr>
            <a:lvl3pPr>
              <a:lnSpc>
                <a:spcPct val="125000"/>
              </a:lnSpc>
              <a:defRPr/>
            </a:lvl3pPr>
            <a:lvl4pPr>
              <a:lnSpc>
                <a:spcPct val="125000"/>
              </a:lnSpc>
              <a:defRPr/>
            </a:lvl4pPr>
            <a:lvl5pPr>
              <a:lnSpc>
                <a:spcPct val="125000"/>
              </a:lnSpc>
              <a:defRPr/>
            </a:lvl5p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tel 1">
            <a:extLst>
              <a:ext uri="{FF2B5EF4-FFF2-40B4-BE49-F238E27FC236}">
                <a16:creationId xmlns:a16="http://schemas.microsoft.com/office/drawing/2014/main" id="{74321FAD-E92D-7150-1BE6-66DA5DC0EC29}"/>
              </a:ext>
            </a:extLst>
          </p:cNvPr>
          <p:cNvSpPr>
            <a:spLocks noGrp="1"/>
          </p:cNvSpPr>
          <p:nvPr>
            <p:ph type="ctrTitle" hasCustomPrompt="1"/>
          </p:nvPr>
        </p:nvSpPr>
        <p:spPr>
          <a:xfrm>
            <a:off x="2143923" y="861237"/>
            <a:ext cx="4487581" cy="1113868"/>
          </a:xfrm>
          <a:noFill/>
        </p:spPr>
        <p:txBody>
          <a:bodyPr anchor="t" anchorCtr="0">
            <a:noAutofit/>
          </a:bodyPr>
          <a:lstStyle>
            <a:lvl1pPr algn="l">
              <a:lnSpc>
                <a:spcPct val="107000"/>
              </a:lnSpc>
              <a:defRPr sz="3400">
                <a:solidFill>
                  <a:schemeClr val="accent1"/>
                </a:solidFill>
              </a:defRPr>
            </a:lvl1pPr>
          </a:lstStyle>
          <a:p>
            <a:r>
              <a:rPr lang="nl-NL" dirty="0"/>
              <a:t>Hier is ruimte voor een koptitel over 2 regels</a:t>
            </a:r>
          </a:p>
        </p:txBody>
      </p:sp>
      <p:pic>
        <p:nvPicPr>
          <p:cNvPr id="3" name="Afbeelding 2">
            <a:extLst>
              <a:ext uri="{FF2B5EF4-FFF2-40B4-BE49-F238E27FC236}">
                <a16:creationId xmlns:a16="http://schemas.microsoft.com/office/drawing/2014/main" id="{65265651-C52A-1707-D107-49D243D05F5F}"/>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sp>
        <p:nvSpPr>
          <p:cNvPr id="2" name="Tijdelijke aanduiding voor afbeelding 14">
            <a:extLst>
              <a:ext uri="{FF2B5EF4-FFF2-40B4-BE49-F238E27FC236}">
                <a16:creationId xmlns:a16="http://schemas.microsoft.com/office/drawing/2014/main" id="{3C70809D-9D6D-D5E6-9DC3-0E900E3233AA}"/>
              </a:ext>
            </a:extLst>
          </p:cNvPr>
          <p:cNvSpPr>
            <a:spLocks noGrp="1"/>
          </p:cNvSpPr>
          <p:nvPr>
            <p:ph type="pic" sz="quarter" idx="13" hasCustomPrompt="1"/>
          </p:nvPr>
        </p:nvSpPr>
        <p:spPr>
          <a:xfrm>
            <a:off x="6870700" y="0"/>
            <a:ext cx="5321300" cy="6858000"/>
          </a:xfrm>
          <a:blipFill>
            <a:blip r:embed="rId3" cstate="screen">
              <a:extLst>
                <a:ext uri="{28A0092B-C50C-407E-A947-70E740481C1C}">
                  <a14:useLocalDpi xmlns:a14="http://schemas.microsoft.com/office/drawing/2010/main"/>
                </a:ext>
              </a:extLst>
            </a:blip>
            <a:srcRect/>
            <a:stretch>
              <a:fillRect/>
            </a:stretch>
          </a:blipFill>
        </p:spPr>
        <p:txBody>
          <a:bodyPr tIns="827999" anchor="ctr">
            <a:normAutofit/>
          </a:bodyPr>
          <a:lstStyle>
            <a:lvl1pPr marL="0" marR="0" indent="0" algn="ctr" defTabSz="914400" rtl="0" eaLnBrk="1" fontAlgn="ctr" latinLnBrk="0" hangingPunct="1">
              <a:lnSpc>
                <a:spcPts val="1320"/>
              </a:lnSpc>
              <a:spcBef>
                <a:spcPts val="0"/>
              </a:spcBef>
              <a:spcAft>
                <a:spcPts val="0"/>
              </a:spcAft>
              <a:buClr>
                <a:schemeClr val="tx2"/>
              </a:buClr>
              <a:buSzTx/>
              <a:buFontTx/>
              <a:buNone/>
              <a:tabLst/>
              <a:defRPr sz="1100">
                <a:solidFill>
                  <a:schemeClr val="bg1"/>
                </a:solidFill>
              </a:defRPr>
            </a:lvl1pPr>
          </a:lstStyle>
          <a:p>
            <a:pPr marL="0" marR="0" lvl="0" indent="0" algn="ctr" defTabSz="914400" rtl="0" eaLnBrk="1" fontAlgn="ctr" latinLnBrk="0" hangingPunct="1">
              <a:lnSpc>
                <a:spcPts val="1000"/>
              </a:lnSpc>
              <a:spcBef>
                <a:spcPts val="400"/>
              </a:spcBef>
              <a:spcAft>
                <a:spcPts val="400"/>
              </a:spcAft>
              <a:buClr>
                <a:schemeClr val="tx2"/>
              </a:buClr>
              <a:buSzTx/>
              <a:buFontTx/>
              <a:buNone/>
              <a:tabLst/>
              <a:defRPr/>
            </a:pPr>
            <a:r>
              <a:rPr lang="nl-NL" dirty="0"/>
              <a:t>Klik op icoon</a:t>
            </a:r>
            <a:br>
              <a:rPr lang="nl-NL" dirty="0"/>
            </a:br>
            <a:r>
              <a:rPr lang="nl-NL" dirty="0"/>
              <a:t>voor afbeelding</a:t>
            </a:r>
          </a:p>
          <a:p>
            <a:endParaRPr lang="nl-NL" dirty="0"/>
          </a:p>
        </p:txBody>
      </p:sp>
    </p:spTree>
    <p:extLst>
      <p:ext uri="{BB962C8B-B14F-4D97-AF65-F5344CB8AC3E}">
        <p14:creationId xmlns:p14="http://schemas.microsoft.com/office/powerpoint/2010/main" val="29453050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ps nieuwe dia">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C64711B5-C09E-AE82-9B30-141ABFA2AC0B}"/>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D548CD37-A153-A8AA-AA26-AEF070B1072B}"/>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735C9697-E657-FA9F-0815-9B1DF1F20CBD}"/>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8" name="Graphic 2">
            <a:extLst>
              <a:ext uri="{FF2B5EF4-FFF2-40B4-BE49-F238E27FC236}">
                <a16:creationId xmlns:a16="http://schemas.microsoft.com/office/drawing/2014/main" id="{871FC288-02A4-131E-D5E6-46B07E8A40C7}"/>
              </a:ext>
            </a:extLst>
          </p:cNvPr>
          <p:cNvSpPr/>
          <p:nvPr userDrawn="1"/>
        </p:nvSpPr>
        <p:spPr>
          <a:xfrm>
            <a:off x="1172903" y="0"/>
            <a:ext cx="516477" cy="6858000"/>
          </a:xfrm>
          <a:custGeom>
            <a:avLst/>
            <a:gdLst>
              <a:gd name="connsiteX0" fmla="*/ 267821 w 516477"/>
              <a:gd name="connsiteY0" fmla="*/ 2510155 h 6858000"/>
              <a:gd name="connsiteX1" fmla="*/ 512672 w 516477"/>
              <a:gd name="connsiteY1" fmla="*/ 0 h 6858000"/>
              <a:gd name="connsiteX2" fmla="*/ 255135 w 516477"/>
              <a:gd name="connsiteY2" fmla="*/ 0 h 6858000"/>
              <a:gd name="connsiteX3" fmla="*/ 14090 w 516477"/>
              <a:gd name="connsiteY3" fmla="*/ 2504440 h 6858000"/>
              <a:gd name="connsiteX4" fmla="*/ 43269 w 516477"/>
              <a:gd name="connsiteY4" fmla="*/ 4777740 h 6858000"/>
              <a:gd name="connsiteX5" fmla="*/ 259575 w 516477"/>
              <a:gd name="connsiteY5" fmla="*/ 6858000 h 6858000"/>
              <a:gd name="connsiteX6" fmla="*/ 516478 w 516477"/>
              <a:gd name="connsiteY6" fmla="*/ 6858000 h 6858000"/>
              <a:gd name="connsiteX7" fmla="*/ 295731 w 516477"/>
              <a:gd name="connsiteY7" fmla="*/ 4758690 h 6858000"/>
              <a:gd name="connsiteX8" fmla="*/ 267821 w 516477"/>
              <a:gd name="connsiteY8" fmla="*/ 25101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477" h="6858000">
                <a:moveTo>
                  <a:pt x="267821" y="2510155"/>
                </a:moveTo>
                <a:cubicBezTo>
                  <a:pt x="298903" y="1633220"/>
                  <a:pt x="381366" y="789305"/>
                  <a:pt x="512672" y="0"/>
                </a:cubicBezTo>
                <a:lnTo>
                  <a:pt x="255135" y="0"/>
                </a:lnTo>
                <a:cubicBezTo>
                  <a:pt x="125732" y="789305"/>
                  <a:pt x="44538" y="1630680"/>
                  <a:pt x="14090" y="2504440"/>
                </a:cubicBezTo>
                <a:cubicBezTo>
                  <a:pt x="-11918" y="3244850"/>
                  <a:pt x="-1768" y="4010025"/>
                  <a:pt x="43269" y="4777740"/>
                </a:cubicBezTo>
                <a:cubicBezTo>
                  <a:pt x="104799" y="5812790"/>
                  <a:pt x="215172" y="6578600"/>
                  <a:pt x="259575" y="6858000"/>
                </a:cubicBezTo>
                <a:lnTo>
                  <a:pt x="516478" y="6858000"/>
                </a:lnTo>
                <a:cubicBezTo>
                  <a:pt x="478418" y="6626225"/>
                  <a:pt x="359799" y="5842635"/>
                  <a:pt x="295731" y="4758690"/>
                </a:cubicBezTo>
                <a:cubicBezTo>
                  <a:pt x="251329" y="3998595"/>
                  <a:pt x="241814" y="3242310"/>
                  <a:pt x="267821" y="2510155"/>
                </a:cubicBezTo>
                <a:close/>
              </a:path>
            </a:pathLst>
          </a:custGeom>
          <a:solidFill>
            <a:srgbClr val="F0EEEC"/>
          </a:solidFill>
          <a:ln w="6320" cap="flat">
            <a:noFill/>
            <a:prstDash val="solid"/>
            <a:miter/>
          </a:ln>
        </p:spPr>
        <p:txBody>
          <a:bodyPr rtlCol="0" anchor="ctr"/>
          <a:lstStyle/>
          <a:p>
            <a:endParaRPr lang="nl-NL"/>
          </a:p>
        </p:txBody>
      </p:sp>
      <p:sp>
        <p:nvSpPr>
          <p:cNvPr id="2" name="Titel 1">
            <a:extLst>
              <a:ext uri="{FF2B5EF4-FFF2-40B4-BE49-F238E27FC236}">
                <a16:creationId xmlns:a16="http://schemas.microsoft.com/office/drawing/2014/main" id="{EDAF1E7C-4ED9-EB0C-76D3-D63DA4A1BDB4}"/>
              </a:ext>
            </a:extLst>
          </p:cNvPr>
          <p:cNvSpPr txBox="1">
            <a:spLocks/>
          </p:cNvSpPr>
          <p:nvPr userDrawn="1"/>
        </p:nvSpPr>
        <p:spPr>
          <a:xfrm>
            <a:off x="2142843" y="333928"/>
            <a:ext cx="9209877" cy="553934"/>
          </a:xfrm>
          <a:prstGeom prst="rect">
            <a:avLst/>
          </a:prstGeom>
          <a:solidFill>
            <a:schemeClr val="bg1"/>
          </a:solidFill>
        </p:spPr>
        <p:txBody>
          <a:bodyPr vert="horz" lIns="0" tIns="0" rIns="0" bIns="0" rtlCol="0" anchor="b">
            <a:spAutoFit/>
          </a:bodyPr>
          <a:lstStyle>
            <a:lvl1pPr algn="l" defTabSz="914400" rtl="0" eaLnBrk="1" latinLnBrk="0" hangingPunct="1">
              <a:lnSpc>
                <a:spcPts val="4400"/>
              </a:lnSpc>
              <a:spcBef>
                <a:spcPct val="0"/>
              </a:spcBef>
              <a:buNone/>
              <a:defRPr sz="3400" b="1" kern="1200">
                <a:solidFill>
                  <a:schemeClr val="accent1"/>
                </a:solidFill>
                <a:latin typeface="+mj-lt"/>
                <a:ea typeface="+mj-ea"/>
                <a:cs typeface="+mj-cs"/>
              </a:defRPr>
            </a:lvl1pPr>
          </a:lstStyle>
          <a:p>
            <a:r>
              <a:rPr lang="nl-NL" dirty="0"/>
              <a:t>Tips</a:t>
            </a:r>
          </a:p>
        </p:txBody>
      </p:sp>
      <p:sp>
        <p:nvSpPr>
          <p:cNvPr id="7" name="Tip tekst">
            <a:extLst>
              <a:ext uri="{FF2B5EF4-FFF2-40B4-BE49-F238E27FC236}">
                <a16:creationId xmlns:a16="http://schemas.microsoft.com/office/drawing/2014/main" id="{D1CA1202-2F0F-B59B-B7EA-37534F422E59}"/>
              </a:ext>
            </a:extLst>
          </p:cNvPr>
          <p:cNvSpPr txBox="1"/>
          <p:nvPr userDrawn="1"/>
        </p:nvSpPr>
        <p:spPr>
          <a:xfrm>
            <a:off x="2142842" y="1084081"/>
            <a:ext cx="3236306" cy="4994124"/>
          </a:xfrm>
          <a:prstGeom prst="rect">
            <a:avLst/>
          </a:prstGeom>
          <a:noFill/>
        </p:spPr>
        <p:txBody>
          <a:bodyPr wrap="square" lIns="0" tIns="0" rIns="0" bIns="0" rtlCol="0">
            <a:spAutoFit/>
          </a:bodyPr>
          <a:lstStyle/>
          <a:p>
            <a:pPr>
              <a:lnSpc>
                <a:spcPts val="1700"/>
              </a:lnSpc>
            </a:pPr>
            <a:r>
              <a:rPr lang="nl-NL" sz="1600" b="1" noProof="1">
                <a:solidFill>
                  <a:schemeClr val="accent1"/>
                </a:solidFill>
              </a:rPr>
              <a:t>Nieuwe dia</a:t>
            </a:r>
            <a:endParaRPr lang="nl-NL" sz="1050" baseline="0" noProof="1">
              <a:solidFill>
                <a:schemeClr val="accent1"/>
              </a:solidFill>
              <a:latin typeface="+mn-lt"/>
              <a:cs typeface="Calibri Light" panose="020F0302020204030204" pitchFamily="34" charset="0"/>
            </a:endParaRPr>
          </a:p>
          <a:p>
            <a:pPr>
              <a:lnSpc>
                <a:spcPts val="1700"/>
              </a:lnSpc>
            </a:pPr>
            <a:r>
              <a:rPr lang="nl-NL" sz="1100" baseline="0" noProof="1">
                <a:solidFill>
                  <a:schemeClr val="tx1"/>
                </a:solidFill>
                <a:latin typeface="+mn-lt"/>
                <a:cs typeface="Calibri Light" panose="020F0302020204030204" pitchFamily="34" charset="0"/>
              </a:rPr>
              <a:t>Op het tabblad </a:t>
            </a:r>
            <a:r>
              <a:rPr lang="nl-NL" sz="1100" b="1" baseline="0" noProof="1">
                <a:solidFill>
                  <a:schemeClr val="tx1"/>
                </a:solidFill>
                <a:latin typeface="+mn-lt"/>
                <a:cs typeface="Calibri Light" panose="020F0302020204030204" pitchFamily="34" charset="0"/>
              </a:rPr>
              <a:t>Start</a:t>
            </a:r>
            <a:r>
              <a:rPr lang="nl-NL" sz="1100" baseline="0" noProof="1">
                <a:solidFill>
                  <a:schemeClr val="tx1"/>
                </a:solidFill>
                <a:latin typeface="+mn-lt"/>
                <a:cs typeface="Calibri Light" panose="020F0302020204030204" pitchFamily="34" charset="0"/>
              </a:rPr>
              <a:t>: klik in de menubalk </a:t>
            </a:r>
            <a:r>
              <a:rPr lang="nl-NL" sz="1100" u="none" baseline="0" noProof="1">
                <a:solidFill>
                  <a:schemeClr val="tx1"/>
                </a:solidFill>
                <a:latin typeface="+mn-lt"/>
                <a:cs typeface="Calibri Light" panose="020F0302020204030204" pitchFamily="34" charset="0"/>
              </a:rPr>
              <a:t>op het </a:t>
            </a:r>
            <a:r>
              <a:rPr lang="nl-NL" sz="1100" b="1" u="none" baseline="0" noProof="1">
                <a:solidFill>
                  <a:schemeClr val="tx1"/>
                </a:solidFill>
                <a:latin typeface="+mn-lt"/>
                <a:cs typeface="Calibri Light" panose="020F0302020204030204" pitchFamily="34" charset="0"/>
              </a:rPr>
              <a:t>pijltje</a:t>
            </a:r>
            <a:r>
              <a:rPr lang="nl-NL" sz="1100" u="none" baseline="0" noProof="1">
                <a:solidFill>
                  <a:schemeClr val="tx1"/>
                </a:solidFill>
                <a:latin typeface="+mn-lt"/>
                <a:cs typeface="Calibri Light" panose="020F0302020204030204" pitchFamily="34" charset="0"/>
              </a:rPr>
              <a:t> onder </a:t>
            </a:r>
            <a:r>
              <a:rPr lang="nl-NL" sz="1100" baseline="0" noProof="1">
                <a:solidFill>
                  <a:schemeClr val="tx1"/>
                </a:solidFill>
                <a:latin typeface="+mn-lt"/>
                <a:cs typeface="Calibri Light" panose="020F0302020204030204" pitchFamily="34" charset="0"/>
              </a:rPr>
              <a:t>het pictogram </a:t>
            </a:r>
            <a:r>
              <a:rPr lang="nl-NL" sz="1100" b="1" baseline="0" noProof="1">
                <a:solidFill>
                  <a:schemeClr val="tx1"/>
                </a:solidFill>
                <a:latin typeface="+mn-lt"/>
                <a:cs typeface="Calibri Light" panose="020F0302020204030204" pitchFamily="34" charset="0"/>
              </a:rPr>
              <a:t>Nieuwe dia</a:t>
            </a:r>
            <a:r>
              <a:rPr lang="nl-NL" sz="1100" baseline="0" noProof="1">
                <a:solidFill>
                  <a:schemeClr val="tx1"/>
                </a:solidFill>
                <a:latin typeface="+mn-lt"/>
                <a:cs typeface="Calibri Light" panose="020F0302020204030204" pitchFamily="34" charset="0"/>
              </a:rPr>
              <a:t>:</a:t>
            </a: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endParaRPr lang="nl-NL" sz="1100" baseline="0" noProof="1">
              <a:solidFill>
                <a:schemeClr val="tx1"/>
              </a:solidFill>
              <a:latin typeface="+mn-lt"/>
              <a:cs typeface="Calibri Light" panose="020F0302020204030204" pitchFamily="34" charset="0"/>
            </a:endParaRPr>
          </a:p>
          <a:p>
            <a:pPr marL="0" marR="0" lvl="0" indent="0" algn="l" defTabSz="914400" rtl="0" eaLnBrk="1" fontAlgn="auto" latinLnBrk="0" hangingPunct="1">
              <a:lnSpc>
                <a:spcPts val="1700"/>
              </a:lnSpc>
              <a:spcBef>
                <a:spcPts val="0"/>
              </a:spcBef>
              <a:spcAft>
                <a:spcPts val="0"/>
              </a:spcAft>
              <a:buClrTx/>
              <a:buSzTx/>
              <a:buFontTx/>
              <a:buNone/>
              <a:tabLst/>
              <a:defRPr/>
            </a:pPr>
            <a:endParaRPr lang="nl-NL" sz="1100" baseline="0" noProof="1">
              <a:solidFill>
                <a:schemeClr val="tx1"/>
              </a:solidFill>
              <a:latin typeface="+mn-lt"/>
              <a:cs typeface="Calibri Light" panose="020F0302020204030204" pitchFamily="34" charset="0"/>
            </a:endParaRPr>
          </a:p>
          <a:p>
            <a:pPr marL="0" marR="0" lvl="0" indent="0" algn="l" defTabSz="914400" rtl="0" eaLnBrk="1" fontAlgn="auto" latinLnBrk="0" hangingPunct="1">
              <a:lnSpc>
                <a:spcPts val="1700"/>
              </a:lnSpc>
              <a:spcBef>
                <a:spcPts val="0"/>
              </a:spcBef>
              <a:spcAft>
                <a:spcPts val="0"/>
              </a:spcAft>
              <a:buClrTx/>
              <a:buSzTx/>
              <a:buFontTx/>
              <a:buNone/>
              <a:tabLst/>
              <a:defRPr/>
            </a:pPr>
            <a:r>
              <a:rPr lang="nl-NL" sz="1100" baseline="0" noProof="1">
                <a:solidFill>
                  <a:schemeClr val="tx1"/>
                </a:solidFill>
                <a:latin typeface="+mn-lt"/>
                <a:cs typeface="Calibri Light" panose="020F0302020204030204" pitchFamily="34" charset="0"/>
              </a:rPr>
              <a:t>Kies een passende dia voor de gewenste toepassing (o.a. titel, hoofdstuk, basisdia’s tekst en beeld, quote, pay-off, contact e.d.). </a:t>
            </a:r>
          </a:p>
          <a:p>
            <a:pPr marL="0" marR="0" lvl="0" indent="0" algn="l" defTabSz="914400" rtl="0" eaLnBrk="1" fontAlgn="auto" latinLnBrk="0" hangingPunct="1">
              <a:lnSpc>
                <a:spcPts val="1700"/>
              </a:lnSpc>
              <a:spcBef>
                <a:spcPts val="0"/>
              </a:spcBef>
              <a:spcAft>
                <a:spcPts val="0"/>
              </a:spcAft>
              <a:buClrTx/>
              <a:buSzTx/>
              <a:buFontTx/>
              <a:buNone/>
              <a:tabLst/>
              <a:defRPr/>
            </a:pPr>
            <a:endParaRPr lang="nl-NL" sz="1100" baseline="0" noProof="1">
              <a:solidFill>
                <a:schemeClr val="tx1"/>
              </a:solidFill>
              <a:latin typeface="+mn-lt"/>
              <a:cs typeface="Calibri Light" panose="020F0302020204030204" pitchFamily="34" charset="0"/>
            </a:endParaRPr>
          </a:p>
          <a:p>
            <a:pPr marL="0" marR="0" lvl="0" indent="0" algn="l" defTabSz="914400" rtl="0" eaLnBrk="1" fontAlgn="auto" latinLnBrk="0" hangingPunct="1">
              <a:lnSpc>
                <a:spcPts val="1700"/>
              </a:lnSpc>
              <a:spcBef>
                <a:spcPts val="0"/>
              </a:spcBef>
              <a:spcAft>
                <a:spcPts val="0"/>
              </a:spcAft>
              <a:buClrTx/>
              <a:buSzTx/>
              <a:buFontTx/>
              <a:buNone/>
              <a:tabLst/>
              <a:defRPr/>
            </a:pPr>
            <a:r>
              <a:rPr lang="nl-NL" sz="1100" baseline="0" noProof="1">
                <a:solidFill>
                  <a:schemeClr val="tx1"/>
                </a:solidFill>
                <a:latin typeface="+mn-lt"/>
                <a:cs typeface="Calibri Light" panose="020F0302020204030204" pitchFamily="34" charset="0"/>
              </a:rPr>
              <a:t>Er zijn </a:t>
            </a:r>
            <a:r>
              <a:rPr lang="nl-NL" sz="1100" b="1" baseline="0" noProof="1">
                <a:solidFill>
                  <a:schemeClr val="tx1"/>
                </a:solidFill>
                <a:latin typeface="+mn-lt"/>
                <a:cs typeface="Calibri Light" panose="020F0302020204030204" pitchFamily="34" charset="0"/>
              </a:rPr>
              <a:t>3 dia-stijlen </a:t>
            </a:r>
            <a:r>
              <a:rPr lang="nl-NL" sz="1100" baseline="0" noProof="1">
                <a:solidFill>
                  <a:schemeClr val="tx1"/>
                </a:solidFill>
                <a:latin typeface="+mn-lt"/>
                <a:cs typeface="Calibri Light" panose="020F0302020204030204" pitchFamily="34" charset="0"/>
              </a:rPr>
              <a:t>beschikbaar:</a:t>
            </a:r>
          </a:p>
          <a:p>
            <a:pPr marL="171450" marR="0" lvl="0" indent="-171450" algn="l"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nl-NL" sz="1100" baseline="0" noProof="1">
                <a:solidFill>
                  <a:schemeClr val="accent1"/>
                </a:solidFill>
                <a:latin typeface="+mn-lt"/>
                <a:cs typeface="Calibri Light" panose="020F0302020204030204" pitchFamily="34" charset="0"/>
              </a:rPr>
              <a:t>‘Cito BV Basis’ </a:t>
            </a:r>
            <a:r>
              <a:rPr lang="nl-NL" sz="1100" baseline="0" noProof="1">
                <a:solidFill>
                  <a:schemeClr val="tx1"/>
                </a:solidFill>
                <a:latin typeface="+mn-lt"/>
                <a:cs typeface="Calibri Light" panose="020F0302020204030204" pitchFamily="34" charset="0"/>
              </a:rPr>
              <a:t>basisdia’s lichte achtergrond.</a:t>
            </a:r>
          </a:p>
          <a:p>
            <a:pPr marL="171450" marR="0" lvl="0" indent="-171450" algn="l"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nl-NL" sz="1100" baseline="0" noProof="1">
                <a:solidFill>
                  <a:schemeClr val="accent1"/>
                </a:solidFill>
                <a:latin typeface="+mn-lt"/>
                <a:cs typeface="Calibri Light" panose="020F0302020204030204" pitchFamily="34" charset="0"/>
              </a:rPr>
              <a:t>‘Cito BV Blauw’</a:t>
            </a:r>
            <a:r>
              <a:rPr lang="nl-NL" sz="1100" baseline="0" noProof="1">
                <a:solidFill>
                  <a:schemeClr val="tx1"/>
                </a:solidFill>
                <a:latin typeface="+mn-lt"/>
                <a:cs typeface="Calibri Light" panose="020F0302020204030204" pitchFamily="34" charset="0"/>
              </a:rPr>
              <a:t> alternatieve dia’s met blauwe achtergrond (Titel, Hoofdstuk en Contact).</a:t>
            </a:r>
          </a:p>
          <a:p>
            <a:pPr marL="171450" marR="0" lvl="0" indent="-171450" algn="l"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nl-NL" sz="1100" baseline="0" noProof="1">
                <a:solidFill>
                  <a:schemeClr val="accent1"/>
                </a:solidFill>
                <a:latin typeface="+mn-lt"/>
                <a:cs typeface="Calibri Light" panose="020F0302020204030204" pitchFamily="34" charset="0"/>
              </a:rPr>
              <a:t>‘Cito BV Langere tekst’ </a:t>
            </a:r>
            <a:r>
              <a:rPr lang="nl-NL" sz="1100" baseline="0" noProof="1">
                <a:solidFill>
                  <a:schemeClr val="tx1"/>
                </a:solidFill>
                <a:latin typeface="+mn-lt"/>
                <a:cs typeface="Calibri Light" panose="020F0302020204030204" pitchFamily="34" charset="0"/>
              </a:rPr>
              <a:t>basisdia’s met kleinere lettergrootte t.b.v. plaatsing langere teksten. (Tekst- en beelddia’s).</a:t>
            </a:r>
          </a:p>
          <a:p>
            <a:pPr marL="171450" marR="0" lvl="0" indent="-171450" algn="l"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endParaRPr lang="nl-NL" sz="1050" b="1" baseline="0" noProof="1">
              <a:solidFill>
                <a:schemeClr val="tx2"/>
              </a:solidFill>
              <a:latin typeface="+mn-lt"/>
              <a:cs typeface="Calibri Light" panose="020F0302020204030204" pitchFamily="34" charset="0"/>
            </a:endParaRPr>
          </a:p>
          <a:p>
            <a:pPr marL="0" algn="l" defTabSz="914400" rtl="0" eaLnBrk="1" latinLnBrk="0" hangingPunct="1">
              <a:lnSpc>
                <a:spcPts val="1700"/>
              </a:lnSpc>
            </a:pPr>
            <a:r>
              <a:rPr lang="nl-NL" sz="1600" b="1" kern="1200" noProof="1">
                <a:solidFill>
                  <a:schemeClr val="accent1"/>
                </a:solidFill>
                <a:latin typeface="+mn-lt"/>
                <a:ea typeface="+mn-ea"/>
                <a:cs typeface="+mn-cs"/>
              </a:rPr>
              <a:t>Andere indeling voor </a:t>
            </a:r>
          </a:p>
          <a:p>
            <a:pPr marL="0" algn="l" defTabSz="914400" rtl="0" eaLnBrk="1" latinLnBrk="0" hangingPunct="1">
              <a:lnSpc>
                <a:spcPts val="1700"/>
              </a:lnSpc>
            </a:pPr>
            <a:r>
              <a:rPr lang="nl-NL" sz="1600" b="1" kern="1200" noProof="1">
                <a:solidFill>
                  <a:schemeClr val="accent1"/>
                </a:solidFill>
                <a:latin typeface="+mn-lt"/>
                <a:ea typeface="+mn-ea"/>
                <a:cs typeface="+mn-cs"/>
              </a:rPr>
              <a:t>huidige dia</a:t>
            </a:r>
            <a:endParaRPr lang="nl-NL" sz="1600" b="0" baseline="0" noProof="1">
              <a:solidFill>
                <a:schemeClr val="accent1"/>
              </a:solidFill>
              <a:latin typeface="+mn-lt"/>
              <a:cs typeface="Calibri Light" panose="020F0302020204030204" pitchFamily="34" charset="0"/>
            </a:endParaRPr>
          </a:p>
          <a:p>
            <a:pPr>
              <a:lnSpc>
                <a:spcPts val="1700"/>
              </a:lnSpc>
            </a:pPr>
            <a:r>
              <a:rPr lang="nl-NL" sz="1050" b="0" baseline="0" noProof="1">
                <a:solidFill>
                  <a:schemeClr val="tx1"/>
                </a:solidFill>
                <a:latin typeface="+mn-lt"/>
                <a:cs typeface="Calibri Light" panose="020F0302020204030204" pitchFamily="34" charset="0"/>
              </a:rPr>
              <a:t>Op het tabblad </a:t>
            </a:r>
            <a:r>
              <a:rPr lang="nl-NL" sz="1050" b="1" baseline="0" noProof="1">
                <a:solidFill>
                  <a:schemeClr val="tx1"/>
                </a:solidFill>
                <a:latin typeface="+mn-lt"/>
                <a:cs typeface="Calibri Light" panose="020F0302020204030204" pitchFamily="34" charset="0"/>
              </a:rPr>
              <a:t>Start</a:t>
            </a:r>
            <a:r>
              <a:rPr lang="nl-NL" sz="1050" b="0" baseline="0" noProof="1">
                <a:solidFill>
                  <a:schemeClr val="tx1"/>
                </a:solidFill>
                <a:latin typeface="+mn-lt"/>
                <a:cs typeface="Calibri Light" panose="020F0302020204030204" pitchFamily="34" charset="0"/>
              </a:rPr>
              <a:t>: klik in de menubalk op het </a:t>
            </a:r>
            <a:r>
              <a:rPr lang="nl-NL" sz="1050" b="1" baseline="0" noProof="1">
                <a:solidFill>
                  <a:schemeClr val="tx1"/>
                </a:solidFill>
                <a:latin typeface="+mn-lt"/>
                <a:cs typeface="Calibri Light" panose="020F0302020204030204" pitchFamily="34" charset="0"/>
              </a:rPr>
              <a:t>pijltje</a:t>
            </a:r>
            <a:r>
              <a:rPr lang="nl-NL" sz="1050" b="0" baseline="0" noProof="1">
                <a:solidFill>
                  <a:schemeClr val="tx1"/>
                </a:solidFill>
                <a:latin typeface="+mn-lt"/>
                <a:cs typeface="Calibri Light" panose="020F0302020204030204" pitchFamily="34" charset="0"/>
              </a:rPr>
              <a:t> naast het pictogram </a:t>
            </a:r>
            <a:r>
              <a:rPr lang="nl-NL" sz="1050" b="1" baseline="0" noProof="1">
                <a:solidFill>
                  <a:schemeClr val="tx1"/>
                </a:solidFill>
                <a:latin typeface="+mn-lt"/>
                <a:cs typeface="Calibri Light" panose="020F0302020204030204" pitchFamily="34" charset="0"/>
              </a:rPr>
              <a:t>Indeling</a:t>
            </a:r>
            <a:r>
              <a:rPr lang="nl-NL" sz="1050" b="0" baseline="0" noProof="1">
                <a:solidFill>
                  <a:schemeClr val="tx1"/>
                </a:solidFill>
                <a:latin typeface="+mn-lt"/>
                <a:cs typeface="Calibri Light" panose="020F0302020204030204" pitchFamily="34" charset="0"/>
              </a:rPr>
              <a:t>:</a:t>
            </a:r>
          </a:p>
        </p:txBody>
      </p:sp>
      <p:sp>
        <p:nvSpPr>
          <p:cNvPr id="16" name="Tip tekst">
            <a:extLst>
              <a:ext uri="{FF2B5EF4-FFF2-40B4-BE49-F238E27FC236}">
                <a16:creationId xmlns:a16="http://schemas.microsoft.com/office/drawing/2014/main" id="{2D840F8E-DEF7-7E1C-D92D-F30B604B4A77}"/>
              </a:ext>
            </a:extLst>
          </p:cNvPr>
          <p:cNvSpPr txBox="1"/>
          <p:nvPr userDrawn="1"/>
        </p:nvSpPr>
        <p:spPr>
          <a:xfrm>
            <a:off x="5789240" y="1084081"/>
            <a:ext cx="2556925" cy="3904082"/>
          </a:xfrm>
          <a:prstGeom prst="rect">
            <a:avLst/>
          </a:prstGeom>
          <a:noFill/>
        </p:spPr>
        <p:txBody>
          <a:bodyPr wrap="square" lIns="0" tIns="0" rIns="0" bIns="0" rtlCol="0">
            <a:spAutoFit/>
          </a:bodyPr>
          <a:lstStyle/>
          <a:p>
            <a:pPr>
              <a:lnSpc>
                <a:spcPts val="1700"/>
              </a:lnSpc>
            </a:pPr>
            <a:r>
              <a:rPr lang="nl-NL" sz="1600" b="1" noProof="1">
                <a:solidFill>
                  <a:schemeClr val="accent1"/>
                </a:solidFill>
              </a:rPr>
              <a:t>Basisdia</a:t>
            </a:r>
          </a:p>
          <a:p>
            <a:pPr>
              <a:lnSpc>
                <a:spcPts val="1700"/>
              </a:lnSpc>
            </a:pPr>
            <a:r>
              <a:rPr lang="nl-NL" sz="1100" baseline="0" noProof="1">
                <a:solidFill>
                  <a:schemeClr val="tx1"/>
                </a:solidFill>
                <a:latin typeface="+mn-lt"/>
                <a:cs typeface="Calibri Light" panose="020F0302020204030204" pitchFamily="34" charset="0"/>
              </a:rPr>
              <a:t>De </a:t>
            </a:r>
            <a:r>
              <a:rPr lang="nl-NL" sz="1100" b="1" baseline="0" noProof="1">
                <a:solidFill>
                  <a:schemeClr val="tx1"/>
                </a:solidFill>
                <a:latin typeface="+mn-lt"/>
                <a:cs typeface="Calibri Light" panose="020F0302020204030204" pitchFamily="34" charset="0"/>
              </a:rPr>
              <a:t>basisdia </a:t>
            </a:r>
            <a:r>
              <a:rPr lang="nl-NL" sz="1100" baseline="0" noProof="1">
                <a:solidFill>
                  <a:schemeClr val="tx1"/>
                </a:solidFill>
                <a:latin typeface="+mn-lt"/>
                <a:cs typeface="Calibri Light" panose="020F0302020204030204" pitchFamily="34" charset="0"/>
              </a:rPr>
              <a:t>kan voor alle soorten informatie gebruikt worden:</a:t>
            </a: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endParaRPr lang="nl-NL" sz="1100" b="1" baseline="0" noProof="1">
              <a:solidFill>
                <a:schemeClr val="tx1"/>
              </a:solidFill>
              <a:latin typeface="+mn-lt"/>
              <a:cs typeface="Calibri Light" panose="020F0302020204030204" pitchFamily="34" charset="0"/>
            </a:endParaRPr>
          </a:p>
          <a:p>
            <a:pPr>
              <a:lnSpc>
                <a:spcPts val="1700"/>
              </a:lnSpc>
            </a:pPr>
            <a:r>
              <a:rPr lang="nl-NL" sz="1100" b="1" baseline="0" noProof="1">
                <a:solidFill>
                  <a:schemeClr val="tx1"/>
                </a:solidFill>
                <a:latin typeface="+mn-lt"/>
                <a:cs typeface="Calibri Light" panose="020F0302020204030204" pitchFamily="34" charset="0"/>
              </a:rPr>
              <a:t>Tekst</a:t>
            </a:r>
            <a:r>
              <a:rPr lang="nl-NL" sz="1100" baseline="0" noProof="1">
                <a:solidFill>
                  <a:schemeClr val="tx1"/>
                </a:solidFill>
                <a:latin typeface="+mn-lt"/>
                <a:cs typeface="Calibri Light" panose="020F0302020204030204" pitchFamily="34" charset="0"/>
              </a:rPr>
              <a:t> kan hier direct in gezet worden. </a:t>
            </a: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r>
              <a:rPr lang="nl-NL" sz="1100" b="1" baseline="0" noProof="1">
                <a:solidFill>
                  <a:schemeClr val="tx1"/>
                </a:solidFill>
                <a:latin typeface="+mn-lt"/>
                <a:cs typeface="Calibri Light" panose="020F0302020204030204" pitchFamily="34" charset="0"/>
              </a:rPr>
              <a:t>Andere soorten informatie </a:t>
            </a:r>
            <a:r>
              <a:rPr lang="nl-NL" sz="1100" baseline="0" noProof="1">
                <a:solidFill>
                  <a:schemeClr val="tx1"/>
                </a:solidFill>
                <a:latin typeface="+mn-lt"/>
                <a:cs typeface="Calibri Light" panose="020F0302020204030204" pitchFamily="34" charset="0"/>
              </a:rPr>
              <a:t>en beeldmateriaal zijn direct in te voegen door op het desbetreffende icoon in het vlak te klikken:</a:t>
            </a: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endParaRPr lang="nl-NL" sz="1100" baseline="0" noProof="1">
              <a:solidFill>
                <a:schemeClr val="tx1"/>
              </a:solidFill>
              <a:latin typeface="+mn-lt"/>
              <a:cs typeface="Calibri Light" panose="020F0302020204030204" pitchFamily="34" charset="0"/>
            </a:endParaRPr>
          </a:p>
          <a:p>
            <a:pPr marL="171450" marR="0" lvl="0" indent="-171450" algn="l"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endParaRPr lang="nl-NL" sz="1050" b="1" baseline="0" noProof="1">
              <a:solidFill>
                <a:schemeClr val="tx2"/>
              </a:solidFill>
              <a:latin typeface="+mn-lt"/>
              <a:cs typeface="Calibri Light" panose="020F0302020204030204" pitchFamily="34" charset="0"/>
            </a:endParaRPr>
          </a:p>
        </p:txBody>
      </p:sp>
      <p:grpSp>
        <p:nvGrpSpPr>
          <p:cNvPr id="57" name="Groep 56">
            <a:extLst>
              <a:ext uri="{FF2B5EF4-FFF2-40B4-BE49-F238E27FC236}">
                <a16:creationId xmlns:a16="http://schemas.microsoft.com/office/drawing/2014/main" id="{FAC68597-8BD4-878C-1E98-5B4437DE3343}"/>
              </a:ext>
            </a:extLst>
          </p:cNvPr>
          <p:cNvGrpSpPr/>
          <p:nvPr userDrawn="1"/>
        </p:nvGrpSpPr>
        <p:grpSpPr>
          <a:xfrm>
            <a:off x="5589056" y="3803284"/>
            <a:ext cx="2711388" cy="1871554"/>
            <a:chOff x="7478795" y="3185288"/>
            <a:chExt cx="2711388" cy="1871554"/>
          </a:xfrm>
        </p:grpSpPr>
        <p:pic>
          <p:nvPicPr>
            <p:cNvPr id="21" name="Afbeelding 20" descr="Afbeelding met diagram, origami, Plan, schets&#10;&#10;Automatisch gegenereerde beschrijving">
              <a:extLst>
                <a:ext uri="{FF2B5EF4-FFF2-40B4-BE49-F238E27FC236}">
                  <a16:creationId xmlns:a16="http://schemas.microsoft.com/office/drawing/2014/main" id="{EFB71975-B9D1-C0C2-B875-B4286003D25B}"/>
                </a:ext>
              </a:extLst>
            </p:cNvPr>
            <p:cNvPicPr>
              <a:picLocks noChangeAspect="1"/>
            </p:cNvPicPr>
            <p:nvPr userDrawn="1"/>
          </p:nvPicPr>
          <p:blipFill>
            <a:blip r:embed="rId2"/>
            <a:stretch>
              <a:fillRect/>
            </a:stretch>
          </p:blipFill>
          <p:spPr>
            <a:xfrm>
              <a:off x="7478795" y="3462530"/>
              <a:ext cx="2400300" cy="1473200"/>
            </a:xfrm>
            <a:prstGeom prst="rect">
              <a:avLst/>
            </a:prstGeom>
          </p:spPr>
        </p:pic>
        <p:sp>
          <p:nvSpPr>
            <p:cNvPr id="22" name="Tekstvak 21">
              <a:extLst>
                <a:ext uri="{FF2B5EF4-FFF2-40B4-BE49-F238E27FC236}">
                  <a16:creationId xmlns:a16="http://schemas.microsoft.com/office/drawing/2014/main" id="{F6443CC6-C412-8E18-1549-72FD717B310E}"/>
                </a:ext>
              </a:extLst>
            </p:cNvPr>
            <p:cNvSpPr txBox="1"/>
            <p:nvPr userDrawn="1"/>
          </p:nvSpPr>
          <p:spPr>
            <a:xfrm>
              <a:off x="8656320" y="4795232"/>
              <a:ext cx="974889" cy="261610"/>
            </a:xfrm>
            <a:prstGeom prst="rect">
              <a:avLst/>
            </a:prstGeom>
            <a:noFill/>
          </p:spPr>
          <p:txBody>
            <a:bodyPr wrap="square" rtlCol="0">
              <a:spAutoFit/>
            </a:bodyPr>
            <a:lstStyle/>
            <a:p>
              <a:r>
                <a:rPr lang="nl-NL" sz="1100" baseline="0" noProof="1">
                  <a:solidFill>
                    <a:schemeClr val="accent1"/>
                  </a:solidFill>
                  <a:latin typeface="+mn-lt"/>
                  <a:cs typeface="Calibri Light" panose="020F0302020204030204" pitchFamily="34" charset="0"/>
                </a:rPr>
                <a:t>Tabel</a:t>
              </a:r>
              <a:endParaRPr lang="nl-NL" sz="1100">
                <a:solidFill>
                  <a:schemeClr val="accent1"/>
                </a:solidFill>
              </a:endParaRPr>
            </a:p>
          </p:txBody>
        </p:sp>
        <p:sp>
          <p:nvSpPr>
            <p:cNvPr id="24" name="Tekstvak 23">
              <a:extLst>
                <a:ext uri="{FF2B5EF4-FFF2-40B4-BE49-F238E27FC236}">
                  <a16:creationId xmlns:a16="http://schemas.microsoft.com/office/drawing/2014/main" id="{D27BACB6-FE53-AF75-3FAF-6A7A02D513BE}"/>
                </a:ext>
              </a:extLst>
            </p:cNvPr>
            <p:cNvSpPr txBox="1"/>
            <p:nvPr userDrawn="1"/>
          </p:nvSpPr>
          <p:spPr>
            <a:xfrm>
              <a:off x="9098044" y="4795232"/>
              <a:ext cx="974889" cy="261610"/>
            </a:xfrm>
            <a:prstGeom prst="rect">
              <a:avLst/>
            </a:prstGeom>
            <a:noFill/>
          </p:spPr>
          <p:txBody>
            <a:bodyPr wrap="square" rtlCol="0">
              <a:spAutoFit/>
            </a:bodyPr>
            <a:lstStyle/>
            <a:p>
              <a:r>
                <a:rPr lang="nl-NL" sz="1100" baseline="0" noProof="1">
                  <a:solidFill>
                    <a:schemeClr val="accent1"/>
                  </a:solidFill>
                  <a:latin typeface="+mn-lt"/>
                  <a:cs typeface="Calibri Light" panose="020F0302020204030204" pitchFamily="34" charset="0"/>
                </a:rPr>
                <a:t>Grafiek</a:t>
              </a:r>
              <a:endParaRPr lang="nl-NL" sz="1100">
                <a:solidFill>
                  <a:schemeClr val="accent1"/>
                </a:solidFill>
              </a:endParaRPr>
            </a:p>
          </p:txBody>
        </p:sp>
        <p:sp>
          <p:nvSpPr>
            <p:cNvPr id="25" name="Tekstvak 24">
              <a:extLst>
                <a:ext uri="{FF2B5EF4-FFF2-40B4-BE49-F238E27FC236}">
                  <a16:creationId xmlns:a16="http://schemas.microsoft.com/office/drawing/2014/main" id="{018E1E60-32E1-5847-981B-94CC5CA32A9B}"/>
                </a:ext>
              </a:extLst>
            </p:cNvPr>
            <p:cNvSpPr txBox="1"/>
            <p:nvPr userDrawn="1"/>
          </p:nvSpPr>
          <p:spPr>
            <a:xfrm>
              <a:off x="8857758" y="3185288"/>
              <a:ext cx="1332425" cy="430887"/>
            </a:xfrm>
            <a:prstGeom prst="rect">
              <a:avLst/>
            </a:prstGeom>
            <a:noFill/>
          </p:spPr>
          <p:txBody>
            <a:bodyPr wrap="square" rtlCol="0">
              <a:spAutoFit/>
            </a:bodyPr>
            <a:lstStyle/>
            <a:p>
              <a:r>
                <a:rPr lang="nl-NL" sz="1100" baseline="0" noProof="1">
                  <a:solidFill>
                    <a:schemeClr val="accent1"/>
                  </a:solidFill>
                  <a:latin typeface="+mn-lt"/>
                  <a:cs typeface="Calibri Light" panose="020F0302020204030204" pitchFamily="34" charset="0"/>
                </a:rPr>
                <a:t>Smart-Art graphic</a:t>
              </a:r>
              <a:br>
                <a:rPr lang="nl-NL" sz="1100" baseline="0" noProof="1">
                  <a:solidFill>
                    <a:schemeClr val="accent1"/>
                  </a:solidFill>
                  <a:latin typeface="+mn-lt"/>
                  <a:cs typeface="Calibri Light" panose="020F0302020204030204" pitchFamily="34" charset="0"/>
                </a:rPr>
              </a:br>
              <a:r>
                <a:rPr lang="nl-NL" sz="1100" baseline="0" noProof="1">
                  <a:solidFill>
                    <a:schemeClr val="accent1"/>
                  </a:solidFill>
                  <a:latin typeface="+mn-lt"/>
                  <a:cs typeface="Calibri Light" panose="020F0302020204030204" pitchFamily="34" charset="0"/>
                </a:rPr>
                <a:t>(o.a. organogram)</a:t>
              </a:r>
              <a:endParaRPr lang="nl-NL" sz="1100">
                <a:solidFill>
                  <a:schemeClr val="accent1"/>
                </a:solidFill>
              </a:endParaRPr>
            </a:p>
          </p:txBody>
        </p:sp>
        <p:cxnSp>
          <p:nvCxnSpPr>
            <p:cNvPr id="27" name="Rechte verbindingslijn met pijl 26">
              <a:extLst>
                <a:ext uri="{FF2B5EF4-FFF2-40B4-BE49-F238E27FC236}">
                  <a16:creationId xmlns:a16="http://schemas.microsoft.com/office/drawing/2014/main" id="{F8C1A18C-1284-D8A4-AF8E-F1E9F28C238B}"/>
                </a:ext>
              </a:extLst>
            </p:cNvPr>
            <p:cNvCxnSpPr/>
            <p:nvPr userDrawn="1"/>
          </p:nvCxnSpPr>
          <p:spPr>
            <a:xfrm flipV="1">
              <a:off x="8903478" y="4656842"/>
              <a:ext cx="0" cy="1666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Rechte verbindingslijn met pijl 27">
              <a:extLst>
                <a:ext uri="{FF2B5EF4-FFF2-40B4-BE49-F238E27FC236}">
                  <a16:creationId xmlns:a16="http://schemas.microsoft.com/office/drawing/2014/main" id="{0BF29054-DDCE-5961-964D-E1F6B96B2326}"/>
                </a:ext>
              </a:extLst>
            </p:cNvPr>
            <p:cNvCxnSpPr/>
            <p:nvPr userDrawn="1"/>
          </p:nvCxnSpPr>
          <p:spPr>
            <a:xfrm flipV="1">
              <a:off x="9374818" y="4656842"/>
              <a:ext cx="0" cy="1666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kstvak 36">
              <a:extLst>
                <a:ext uri="{FF2B5EF4-FFF2-40B4-BE49-F238E27FC236}">
                  <a16:creationId xmlns:a16="http://schemas.microsoft.com/office/drawing/2014/main" id="{78898B32-8373-EF61-6BFF-0B306212A96D}"/>
                </a:ext>
              </a:extLst>
            </p:cNvPr>
            <p:cNvSpPr txBox="1"/>
            <p:nvPr userDrawn="1"/>
          </p:nvSpPr>
          <p:spPr>
            <a:xfrm>
              <a:off x="8217819" y="3372133"/>
              <a:ext cx="568052" cy="261610"/>
            </a:xfrm>
            <a:prstGeom prst="rect">
              <a:avLst/>
            </a:prstGeom>
            <a:noFill/>
          </p:spPr>
          <p:txBody>
            <a:bodyPr wrap="square" rtlCol="0">
              <a:spAutoFit/>
            </a:bodyPr>
            <a:lstStyle/>
            <a:p>
              <a:r>
                <a:rPr lang="nl-NL" sz="1100" baseline="0" noProof="1">
                  <a:solidFill>
                    <a:schemeClr val="accent1"/>
                  </a:solidFill>
                  <a:latin typeface="+mn-lt"/>
                  <a:cs typeface="Calibri Light" panose="020F0302020204030204" pitchFamily="34" charset="0"/>
                </a:rPr>
                <a:t>Foto</a:t>
              </a:r>
              <a:endParaRPr lang="nl-NL" sz="1100">
                <a:solidFill>
                  <a:schemeClr val="accent1"/>
                </a:solidFill>
              </a:endParaRPr>
            </a:p>
          </p:txBody>
        </p:sp>
        <p:sp>
          <p:nvSpPr>
            <p:cNvPr id="41" name="Tekstvak 40">
              <a:extLst>
                <a:ext uri="{FF2B5EF4-FFF2-40B4-BE49-F238E27FC236}">
                  <a16:creationId xmlns:a16="http://schemas.microsoft.com/office/drawing/2014/main" id="{5248522E-F995-0479-D4A3-62980D795B38}"/>
                </a:ext>
              </a:extLst>
            </p:cNvPr>
            <p:cNvSpPr txBox="1"/>
            <p:nvPr userDrawn="1"/>
          </p:nvSpPr>
          <p:spPr>
            <a:xfrm>
              <a:off x="8258471" y="4841398"/>
              <a:ext cx="433913" cy="169277"/>
            </a:xfrm>
            <a:prstGeom prst="rect">
              <a:avLst/>
            </a:prstGeom>
            <a:noFill/>
          </p:spPr>
          <p:txBody>
            <a:bodyPr wrap="square" lIns="0" tIns="0" rIns="0" bIns="0" rtlCol="0">
              <a:spAutoFit/>
            </a:bodyPr>
            <a:lstStyle/>
            <a:p>
              <a:r>
                <a:rPr lang="nl-NL" sz="1100" baseline="0" noProof="1">
                  <a:solidFill>
                    <a:schemeClr val="accent1"/>
                  </a:solidFill>
                  <a:latin typeface="+mn-lt"/>
                  <a:cs typeface="Calibri Light" panose="020F0302020204030204" pitchFamily="34" charset="0"/>
                </a:rPr>
                <a:t>Video</a:t>
              </a:r>
              <a:endParaRPr lang="nl-NL" sz="1100">
                <a:solidFill>
                  <a:schemeClr val="accent1"/>
                </a:solidFill>
              </a:endParaRPr>
            </a:p>
          </p:txBody>
        </p:sp>
        <p:cxnSp>
          <p:nvCxnSpPr>
            <p:cNvPr id="42" name="Rechte verbindingslijn met pijl 41">
              <a:extLst>
                <a:ext uri="{FF2B5EF4-FFF2-40B4-BE49-F238E27FC236}">
                  <a16:creationId xmlns:a16="http://schemas.microsoft.com/office/drawing/2014/main" id="{5896DAED-27E5-850B-8C98-36531E510528}"/>
                </a:ext>
              </a:extLst>
            </p:cNvPr>
            <p:cNvCxnSpPr>
              <a:cxnSpLocks/>
            </p:cNvCxnSpPr>
            <p:nvPr userDrawn="1"/>
          </p:nvCxnSpPr>
          <p:spPr>
            <a:xfrm flipV="1">
              <a:off x="8450991" y="4656842"/>
              <a:ext cx="0" cy="1666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Rechte verbindingslijn met pijl 53">
              <a:extLst>
                <a:ext uri="{FF2B5EF4-FFF2-40B4-BE49-F238E27FC236}">
                  <a16:creationId xmlns:a16="http://schemas.microsoft.com/office/drawing/2014/main" id="{B49CFF61-4CBE-77B3-EC13-1D7A84C923FC}"/>
                </a:ext>
              </a:extLst>
            </p:cNvPr>
            <p:cNvCxnSpPr>
              <a:cxnSpLocks/>
            </p:cNvCxnSpPr>
            <p:nvPr userDrawn="1"/>
          </p:nvCxnSpPr>
          <p:spPr>
            <a:xfrm>
              <a:off x="8449644" y="3594946"/>
              <a:ext cx="0" cy="1900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Rechte verbindingslijn met pijl 77">
              <a:extLst>
                <a:ext uri="{FF2B5EF4-FFF2-40B4-BE49-F238E27FC236}">
                  <a16:creationId xmlns:a16="http://schemas.microsoft.com/office/drawing/2014/main" id="{05448DF8-02D2-F303-C944-8A0CDFE8495A}"/>
                </a:ext>
              </a:extLst>
            </p:cNvPr>
            <p:cNvCxnSpPr>
              <a:cxnSpLocks/>
            </p:cNvCxnSpPr>
            <p:nvPr userDrawn="1"/>
          </p:nvCxnSpPr>
          <p:spPr>
            <a:xfrm>
              <a:off x="9327468" y="3594946"/>
              <a:ext cx="0" cy="1900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79" name="Tip tekst">
            <a:extLst>
              <a:ext uri="{FF2B5EF4-FFF2-40B4-BE49-F238E27FC236}">
                <a16:creationId xmlns:a16="http://schemas.microsoft.com/office/drawing/2014/main" id="{3A05CA6A-282E-E623-FEAF-D152A75C1224}"/>
              </a:ext>
            </a:extLst>
          </p:cNvPr>
          <p:cNvSpPr txBox="1"/>
          <p:nvPr userDrawn="1"/>
        </p:nvSpPr>
        <p:spPr>
          <a:xfrm>
            <a:off x="8785927" y="1084081"/>
            <a:ext cx="2324132" cy="5532092"/>
          </a:xfrm>
          <a:prstGeom prst="rect">
            <a:avLst/>
          </a:prstGeom>
          <a:noFill/>
        </p:spPr>
        <p:txBody>
          <a:bodyPr wrap="square" lIns="0" tIns="0" rIns="0" bIns="0" rtlCol="0">
            <a:spAutoFit/>
          </a:bodyPr>
          <a:lstStyle/>
          <a:p>
            <a:pPr>
              <a:lnSpc>
                <a:spcPts val="1700"/>
              </a:lnSpc>
            </a:pPr>
            <a:r>
              <a:rPr lang="nl-NL" sz="1600" b="1" noProof="1">
                <a:solidFill>
                  <a:schemeClr val="accent1"/>
                </a:solidFill>
              </a:rPr>
              <a:t>Tekstniveau’s</a:t>
            </a:r>
          </a:p>
          <a:p>
            <a:pPr>
              <a:lnSpc>
                <a:spcPts val="1700"/>
              </a:lnSpc>
            </a:pPr>
            <a:r>
              <a:rPr lang="nl-NL" sz="1100" baseline="0" noProof="1">
                <a:solidFill>
                  <a:schemeClr val="tx1"/>
                </a:solidFill>
                <a:latin typeface="+mn-lt"/>
                <a:cs typeface="Calibri Light" panose="020F0302020204030204" pitchFamily="34" charset="0"/>
              </a:rPr>
              <a:t>Voor het werken met tekst zijn verschillende teksniveau’s opgesteld:</a:t>
            </a:r>
          </a:p>
          <a:p>
            <a:pPr>
              <a:lnSpc>
                <a:spcPts val="1800"/>
              </a:lnSpc>
            </a:pPr>
            <a:endParaRPr lang="nl-NL" sz="1100" baseline="0" noProof="1">
              <a:solidFill>
                <a:schemeClr val="tx1"/>
              </a:solidFill>
              <a:latin typeface="+mn-lt"/>
              <a:cs typeface="Calibri Light" panose="020F0302020204030204" pitchFamily="34" charset="0"/>
            </a:endParaRPr>
          </a:p>
          <a:p>
            <a:pPr>
              <a:lnSpc>
                <a:spcPts val="1800"/>
              </a:lnSpc>
            </a:pPr>
            <a:endParaRPr lang="nl-NL" sz="1100" baseline="0" noProof="1">
              <a:solidFill>
                <a:schemeClr val="tx1"/>
              </a:solidFill>
              <a:latin typeface="+mn-lt"/>
              <a:cs typeface="Calibri Light" panose="020F0302020204030204" pitchFamily="34" charset="0"/>
            </a:endParaRPr>
          </a:p>
          <a:p>
            <a:pPr>
              <a:lnSpc>
                <a:spcPts val="1800"/>
              </a:lnSpc>
            </a:pPr>
            <a:endParaRPr lang="nl-NL" sz="1100" baseline="0" noProof="1">
              <a:solidFill>
                <a:schemeClr val="tx1"/>
              </a:solidFill>
              <a:latin typeface="+mn-lt"/>
              <a:cs typeface="Calibri Light" panose="020F0302020204030204" pitchFamily="34" charset="0"/>
            </a:endParaRPr>
          </a:p>
          <a:p>
            <a:pPr>
              <a:lnSpc>
                <a:spcPts val="1800"/>
              </a:lnSpc>
            </a:pPr>
            <a:endParaRPr lang="nl-NL" sz="1100" b="1" baseline="0" noProof="1">
              <a:solidFill>
                <a:schemeClr val="tx1"/>
              </a:solidFill>
              <a:latin typeface="+mn-lt"/>
              <a:cs typeface="Calibri Light" panose="020F0302020204030204" pitchFamily="34" charset="0"/>
            </a:endParaRPr>
          </a:p>
          <a:p>
            <a:pPr>
              <a:lnSpc>
                <a:spcPts val="1800"/>
              </a:lnSpc>
            </a:pPr>
            <a:endParaRPr lang="nl-NL" sz="1100" b="1" baseline="0" noProof="1">
              <a:solidFill>
                <a:schemeClr val="tx1"/>
              </a:solidFill>
              <a:latin typeface="+mn-lt"/>
              <a:cs typeface="Calibri Light" panose="020F0302020204030204" pitchFamily="34" charset="0"/>
            </a:endParaRPr>
          </a:p>
          <a:p>
            <a:pPr>
              <a:lnSpc>
                <a:spcPts val="1800"/>
              </a:lnSpc>
            </a:pPr>
            <a:endParaRPr lang="nl-NL" sz="1100" b="1" baseline="0" noProof="1">
              <a:solidFill>
                <a:schemeClr val="tx1"/>
              </a:solidFill>
              <a:latin typeface="+mn-lt"/>
              <a:cs typeface="Calibri Light" panose="020F0302020204030204" pitchFamily="34" charset="0"/>
            </a:endParaRPr>
          </a:p>
          <a:p>
            <a:pPr>
              <a:lnSpc>
                <a:spcPts val="1800"/>
              </a:lnSpc>
            </a:pPr>
            <a:endParaRPr lang="nl-NL" sz="1100" b="1" baseline="0" noProof="1">
              <a:solidFill>
                <a:schemeClr val="tx1"/>
              </a:solidFill>
              <a:latin typeface="+mn-lt"/>
              <a:cs typeface="Calibri Light" panose="020F0302020204030204" pitchFamily="34" charset="0"/>
            </a:endParaRPr>
          </a:p>
          <a:p>
            <a:pPr>
              <a:lnSpc>
                <a:spcPts val="1700"/>
              </a:lnSpc>
            </a:pPr>
            <a:r>
              <a:rPr lang="nl-NL" sz="1100" b="0" baseline="0" noProof="1">
                <a:solidFill>
                  <a:schemeClr val="tx1"/>
                </a:solidFill>
                <a:latin typeface="+mn-lt"/>
                <a:cs typeface="Calibri Light" panose="020F0302020204030204" pitchFamily="34" charset="0"/>
              </a:rPr>
              <a:t>Door op onderstaande </a:t>
            </a:r>
            <a:r>
              <a:rPr lang="nl-NL" sz="1100" b="1" baseline="0" noProof="1">
                <a:solidFill>
                  <a:schemeClr val="tx1"/>
                </a:solidFill>
                <a:latin typeface="+mn-lt"/>
                <a:cs typeface="Calibri Light" panose="020F0302020204030204" pitchFamily="34" charset="0"/>
              </a:rPr>
              <a:t>iconen in het lint te klikken</a:t>
            </a:r>
            <a:r>
              <a:rPr lang="nl-NL" sz="1100" b="0" baseline="0" noProof="1">
                <a:solidFill>
                  <a:schemeClr val="tx1"/>
                </a:solidFill>
                <a:latin typeface="+mn-lt"/>
                <a:cs typeface="Calibri Light" panose="020F0302020204030204" pitchFamily="34" charset="0"/>
              </a:rPr>
              <a:t> (tekst selecteren), verandert de tekststijl naar een ander niveau. Naar rechts: niveau omhoog, naar links: niveau omlaag.</a:t>
            </a: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endParaRPr lang="nl-NL" sz="1100" baseline="0" noProof="1">
              <a:solidFill>
                <a:schemeClr val="tx1"/>
              </a:solidFill>
              <a:latin typeface="+mn-lt"/>
              <a:cs typeface="Calibri Light" panose="020F0302020204030204" pitchFamily="34" charset="0"/>
            </a:endParaRPr>
          </a:p>
          <a:p>
            <a:pPr>
              <a:lnSpc>
                <a:spcPts val="1700"/>
              </a:lnSpc>
            </a:pPr>
            <a:r>
              <a:rPr lang="nl-NL" sz="1100" baseline="0" noProof="1">
                <a:solidFill>
                  <a:schemeClr val="tx1"/>
                </a:solidFill>
                <a:latin typeface="+mn-lt"/>
                <a:cs typeface="Calibri Light" panose="020F0302020204030204" pitchFamily="34" charset="0"/>
              </a:rPr>
              <a:t>Een alternatieve optie is om hiervoor gebruik te maken van de Tab-toets:</a:t>
            </a:r>
          </a:p>
          <a:p>
            <a:pPr>
              <a:lnSpc>
                <a:spcPts val="1700"/>
              </a:lnSpc>
            </a:pPr>
            <a:r>
              <a:rPr lang="nl-NL" sz="1100" b="1" baseline="0" noProof="1">
                <a:solidFill>
                  <a:schemeClr val="tx1"/>
                </a:solidFill>
                <a:latin typeface="+mn-lt"/>
                <a:cs typeface="Calibri Light" panose="020F0302020204030204" pitchFamily="34" charset="0"/>
              </a:rPr>
              <a:t>[Tab] </a:t>
            </a:r>
            <a:r>
              <a:rPr lang="nl-NL" sz="1100" baseline="0" noProof="1">
                <a:solidFill>
                  <a:schemeClr val="tx1"/>
                </a:solidFill>
                <a:latin typeface="+mn-lt"/>
                <a:cs typeface="Calibri Light" panose="020F0302020204030204" pitchFamily="34" charset="0"/>
              </a:rPr>
              <a:t>= niveau omhoog.</a:t>
            </a:r>
          </a:p>
          <a:p>
            <a:pPr marL="0" marR="0" lvl="0" indent="0" algn="l" defTabSz="914400" rtl="0" eaLnBrk="1" fontAlgn="auto" latinLnBrk="0" hangingPunct="1">
              <a:lnSpc>
                <a:spcPts val="1700"/>
              </a:lnSpc>
              <a:spcBef>
                <a:spcPts val="0"/>
              </a:spcBef>
              <a:spcAft>
                <a:spcPts val="0"/>
              </a:spcAft>
              <a:buClrTx/>
              <a:buSzTx/>
              <a:buFontTx/>
              <a:buNone/>
              <a:tabLst/>
              <a:defRPr/>
            </a:pPr>
            <a:r>
              <a:rPr lang="nl-NL" sz="1100" b="1" baseline="0" noProof="1">
                <a:solidFill>
                  <a:schemeClr val="tx1"/>
                </a:solidFill>
                <a:latin typeface="+mn-lt"/>
                <a:cs typeface="Calibri Light" panose="020F0302020204030204" pitchFamily="34" charset="0"/>
              </a:rPr>
              <a:t>[Shift] + [Tab]  </a:t>
            </a:r>
            <a:r>
              <a:rPr lang="nl-NL" sz="1100" baseline="0" noProof="1">
                <a:solidFill>
                  <a:schemeClr val="tx1"/>
                </a:solidFill>
                <a:latin typeface="+mn-lt"/>
                <a:cs typeface="Calibri Light" panose="020F0302020204030204" pitchFamily="34" charset="0"/>
              </a:rPr>
              <a:t>= niveau omlaag.</a:t>
            </a:r>
          </a:p>
          <a:p>
            <a:pPr>
              <a:lnSpc>
                <a:spcPts val="1800"/>
              </a:lnSpc>
            </a:pPr>
            <a:endParaRPr lang="nl-NL" sz="1100" baseline="0" noProof="1">
              <a:solidFill>
                <a:schemeClr val="tx1"/>
              </a:solidFill>
              <a:latin typeface="+mn-lt"/>
              <a:cs typeface="Calibri Light" panose="020F0302020204030204" pitchFamily="34" charset="0"/>
            </a:endParaRPr>
          </a:p>
          <a:p>
            <a:pPr marL="171450" marR="0" lvl="0" indent="-171450" algn="l" defTabSz="914400" rtl="0" eaLnBrk="1" fontAlgn="auto" latinLnBrk="0" hangingPunct="1">
              <a:lnSpc>
                <a:spcPts val="1800"/>
              </a:lnSpc>
              <a:spcBef>
                <a:spcPts val="0"/>
              </a:spcBef>
              <a:spcAft>
                <a:spcPts val="0"/>
              </a:spcAft>
              <a:buClrTx/>
              <a:buSzTx/>
              <a:buFont typeface="Arial" panose="020B0604020202020204" pitchFamily="34" charset="0"/>
              <a:buChar char="•"/>
              <a:tabLst/>
              <a:defRPr/>
            </a:pPr>
            <a:endParaRPr lang="nl-NL" sz="1050" b="1" baseline="0" noProof="1">
              <a:solidFill>
                <a:schemeClr val="tx2"/>
              </a:solidFill>
              <a:latin typeface="+mn-lt"/>
              <a:cs typeface="Calibri Light" panose="020F0302020204030204" pitchFamily="34" charset="0"/>
            </a:endParaRPr>
          </a:p>
        </p:txBody>
      </p:sp>
      <p:pic>
        <p:nvPicPr>
          <p:cNvPr id="93" name="Icon Inspringen">
            <a:extLst>
              <a:ext uri="{FF2B5EF4-FFF2-40B4-BE49-F238E27FC236}">
                <a16:creationId xmlns:a16="http://schemas.microsoft.com/office/drawing/2014/main" id="{3CF716A2-FA37-1C7D-A838-B53FDA1728DD}"/>
              </a:ext>
            </a:extLst>
          </p:cNvPr>
          <p:cNvPicPr>
            <a:picLocks noChangeAspect="1"/>
          </p:cNvPicPr>
          <p:nvPr userDrawn="1"/>
        </p:nvPicPr>
        <p:blipFill>
          <a:blip r:embed="rId3">
            <a:extLst>
              <a:ext uri="{28A0092B-C50C-407E-A947-70E740481C1C}">
                <a14:useLocalDpi xmlns:a14="http://schemas.microsoft.com/office/drawing/2010/main"/>
              </a:ext>
            </a:extLst>
          </a:blip>
          <a:srcRect/>
          <a:stretch/>
        </p:blipFill>
        <p:spPr>
          <a:xfrm>
            <a:off x="9567482" y="4694381"/>
            <a:ext cx="691248" cy="293782"/>
          </a:xfrm>
          <a:prstGeom prst="rect">
            <a:avLst/>
          </a:prstGeom>
        </p:spPr>
      </p:pic>
      <p:sp>
        <p:nvSpPr>
          <p:cNvPr id="97" name="Tekstvak 96">
            <a:extLst>
              <a:ext uri="{FF2B5EF4-FFF2-40B4-BE49-F238E27FC236}">
                <a16:creationId xmlns:a16="http://schemas.microsoft.com/office/drawing/2014/main" id="{2A264FF5-FB49-A7AB-7029-8224DBB2863C}"/>
              </a:ext>
            </a:extLst>
          </p:cNvPr>
          <p:cNvSpPr txBox="1"/>
          <p:nvPr userDrawn="1"/>
        </p:nvSpPr>
        <p:spPr>
          <a:xfrm>
            <a:off x="8785927" y="1785554"/>
            <a:ext cx="1542624" cy="1529458"/>
          </a:xfrm>
          <a:prstGeom prst="rect">
            <a:avLst/>
          </a:prstGeom>
          <a:noFill/>
        </p:spPr>
        <p:txBody>
          <a:bodyPr wrap="square" rtlCol="0">
            <a:spAutoFit/>
          </a:bodyPr>
          <a:lstStyle/>
          <a:p>
            <a:pPr>
              <a:lnSpc>
                <a:spcPts val="1900"/>
              </a:lnSpc>
            </a:pPr>
            <a:r>
              <a:rPr lang="nl-NL" sz="1100"/>
              <a:t>Niveau 1:</a:t>
            </a:r>
          </a:p>
          <a:p>
            <a:pPr>
              <a:lnSpc>
                <a:spcPts val="1900"/>
              </a:lnSpc>
            </a:pPr>
            <a:r>
              <a:rPr lang="nl-NL" sz="1100"/>
              <a:t>Niveau 2:</a:t>
            </a:r>
          </a:p>
          <a:p>
            <a:pPr>
              <a:lnSpc>
                <a:spcPts val="1900"/>
              </a:lnSpc>
            </a:pPr>
            <a:r>
              <a:rPr lang="nl-NL" sz="1100"/>
              <a:t>Niveau 3:</a:t>
            </a:r>
          </a:p>
          <a:p>
            <a:pPr>
              <a:lnSpc>
                <a:spcPts val="1900"/>
              </a:lnSpc>
            </a:pPr>
            <a:r>
              <a:rPr lang="nl-NL" sz="1100"/>
              <a:t>Niveau 4:</a:t>
            </a:r>
          </a:p>
          <a:p>
            <a:pPr>
              <a:lnSpc>
                <a:spcPts val="1900"/>
              </a:lnSpc>
            </a:pPr>
            <a:r>
              <a:rPr lang="nl-NL" sz="1100"/>
              <a:t>Niveau 5:</a:t>
            </a:r>
          </a:p>
          <a:p>
            <a:pPr>
              <a:lnSpc>
                <a:spcPts val="1900"/>
              </a:lnSpc>
            </a:pPr>
            <a:r>
              <a:rPr lang="nl-NL" sz="1100"/>
              <a:t>…</a:t>
            </a:r>
          </a:p>
        </p:txBody>
      </p:sp>
      <p:sp>
        <p:nvSpPr>
          <p:cNvPr id="100" name="Tekstvak 99">
            <a:extLst>
              <a:ext uri="{FF2B5EF4-FFF2-40B4-BE49-F238E27FC236}">
                <a16:creationId xmlns:a16="http://schemas.microsoft.com/office/drawing/2014/main" id="{6AC22212-8B03-F7C1-AABD-96A29A19B0E1}"/>
              </a:ext>
            </a:extLst>
          </p:cNvPr>
          <p:cNvSpPr txBox="1"/>
          <p:nvPr userDrawn="1"/>
        </p:nvSpPr>
        <p:spPr>
          <a:xfrm>
            <a:off x="8918935" y="4626969"/>
            <a:ext cx="721304" cy="430887"/>
          </a:xfrm>
          <a:prstGeom prst="rect">
            <a:avLst/>
          </a:prstGeom>
          <a:noFill/>
        </p:spPr>
        <p:txBody>
          <a:bodyPr wrap="square" rtlCol="0">
            <a:spAutoFit/>
          </a:bodyPr>
          <a:lstStyle/>
          <a:p>
            <a:r>
              <a:rPr lang="nl-NL" sz="1100" i="0" baseline="0" noProof="1">
                <a:solidFill>
                  <a:schemeClr val="accent1"/>
                </a:solidFill>
                <a:latin typeface="+mn-lt"/>
                <a:cs typeface="Calibri Light" panose="020F0302020204030204" pitchFamily="34" charset="0"/>
              </a:rPr>
              <a:t>Niveau omlaag</a:t>
            </a:r>
            <a:endParaRPr lang="nl-NL" sz="1100" i="0">
              <a:solidFill>
                <a:schemeClr val="accent1"/>
              </a:solidFill>
            </a:endParaRPr>
          </a:p>
        </p:txBody>
      </p:sp>
      <p:sp>
        <p:nvSpPr>
          <p:cNvPr id="101" name="Tekstvak 100">
            <a:extLst>
              <a:ext uri="{FF2B5EF4-FFF2-40B4-BE49-F238E27FC236}">
                <a16:creationId xmlns:a16="http://schemas.microsoft.com/office/drawing/2014/main" id="{EF8ED302-B6D1-BAF3-63D6-2BDB70591459}"/>
              </a:ext>
            </a:extLst>
          </p:cNvPr>
          <p:cNvSpPr txBox="1"/>
          <p:nvPr userDrawn="1"/>
        </p:nvSpPr>
        <p:spPr>
          <a:xfrm>
            <a:off x="10277487" y="4626969"/>
            <a:ext cx="721304" cy="430887"/>
          </a:xfrm>
          <a:prstGeom prst="rect">
            <a:avLst/>
          </a:prstGeom>
          <a:noFill/>
        </p:spPr>
        <p:txBody>
          <a:bodyPr wrap="square" rtlCol="0">
            <a:spAutoFit/>
          </a:bodyPr>
          <a:lstStyle/>
          <a:p>
            <a:r>
              <a:rPr lang="nl-NL" sz="1100" i="0" baseline="0" noProof="1">
                <a:solidFill>
                  <a:schemeClr val="accent1"/>
                </a:solidFill>
                <a:latin typeface="+mn-lt"/>
                <a:cs typeface="Calibri Light" panose="020F0302020204030204" pitchFamily="34" charset="0"/>
              </a:rPr>
              <a:t>Niveau omhoog</a:t>
            </a:r>
            <a:endParaRPr lang="nl-NL" sz="1100" i="0">
              <a:solidFill>
                <a:schemeClr val="accent1"/>
              </a:solidFill>
            </a:endParaRPr>
          </a:p>
        </p:txBody>
      </p:sp>
      <p:pic>
        <p:nvPicPr>
          <p:cNvPr id="12" name="Afbeelding 11" descr="Afbeelding met tekst, schermopname, Lettertype, Rechthoek&#10;&#10;Automatisch gegenereerde beschrijving">
            <a:extLst>
              <a:ext uri="{FF2B5EF4-FFF2-40B4-BE49-F238E27FC236}">
                <a16:creationId xmlns:a16="http://schemas.microsoft.com/office/drawing/2014/main" id="{D7ECF816-4956-8E68-2EA4-48B14D0818A5}"/>
              </a:ext>
            </a:extLst>
          </p:cNvPr>
          <p:cNvPicPr>
            <a:picLocks noChangeAspect="1"/>
          </p:cNvPicPr>
          <p:nvPr userDrawn="1"/>
        </p:nvPicPr>
        <p:blipFill rotWithShape="1">
          <a:blip r:embed="rId4">
            <a:extLst>
              <a:ext uri="{28A0092B-C50C-407E-A947-70E740481C1C}">
                <a14:useLocalDpi xmlns:a14="http://schemas.microsoft.com/office/drawing/2010/main"/>
              </a:ext>
            </a:extLst>
          </a:blip>
          <a:srcRect/>
          <a:stretch/>
        </p:blipFill>
        <p:spPr>
          <a:xfrm>
            <a:off x="6173930" y="1785554"/>
            <a:ext cx="694870" cy="518750"/>
          </a:xfrm>
          <a:prstGeom prst="rect">
            <a:avLst/>
          </a:prstGeom>
        </p:spPr>
      </p:pic>
      <p:pic>
        <p:nvPicPr>
          <p:cNvPr id="14" name="Afbeelding 13" descr="Afbeelding met tekst, ontwerp, schermopname&#10;&#10;Automatisch gegenereerde beschrijving">
            <a:extLst>
              <a:ext uri="{FF2B5EF4-FFF2-40B4-BE49-F238E27FC236}">
                <a16:creationId xmlns:a16="http://schemas.microsoft.com/office/drawing/2014/main" id="{9D7F3F3E-D3F5-97A7-D5A8-359C412DCA4A}"/>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2886640" y="1790014"/>
            <a:ext cx="488074" cy="752881"/>
          </a:xfrm>
          <a:prstGeom prst="rect">
            <a:avLst/>
          </a:prstGeom>
        </p:spPr>
      </p:pic>
      <p:sp>
        <p:nvSpPr>
          <p:cNvPr id="13" name="Pijl">
            <a:extLst>
              <a:ext uri="{FF2B5EF4-FFF2-40B4-BE49-F238E27FC236}">
                <a16:creationId xmlns:a16="http://schemas.microsoft.com/office/drawing/2014/main" id="{44888B39-7B88-01F6-68DB-8F29F7B204DE}"/>
              </a:ext>
            </a:extLst>
          </p:cNvPr>
          <p:cNvSpPr/>
          <p:nvPr userDrawn="1"/>
        </p:nvSpPr>
        <p:spPr>
          <a:xfrm>
            <a:off x="3309269" y="2331110"/>
            <a:ext cx="606634" cy="181070"/>
          </a:xfrm>
          <a:prstGeom prst="left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100" dirty="0">
              <a:solidFill>
                <a:schemeClr val="accent3"/>
              </a:solidFill>
            </a:endParaRPr>
          </a:p>
        </p:txBody>
      </p:sp>
      <p:pic>
        <p:nvPicPr>
          <p:cNvPr id="18" name="Afbeelding 17" descr="Afbeelding met tekst, Lettertype, schermopname, wit&#10;&#10;Automatisch gegenereerde beschrijving">
            <a:extLst>
              <a:ext uri="{FF2B5EF4-FFF2-40B4-BE49-F238E27FC236}">
                <a16:creationId xmlns:a16="http://schemas.microsoft.com/office/drawing/2014/main" id="{889DEADA-508B-B15F-F546-2B8046B265EC}"/>
              </a:ext>
            </a:extLst>
          </p:cNvPr>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2662190" y="6154853"/>
            <a:ext cx="988853" cy="291585"/>
          </a:xfrm>
          <a:prstGeom prst="rect">
            <a:avLst/>
          </a:prstGeom>
        </p:spPr>
      </p:pic>
      <p:pic>
        <p:nvPicPr>
          <p:cNvPr id="3" name="Afbeelding 2">
            <a:extLst>
              <a:ext uri="{FF2B5EF4-FFF2-40B4-BE49-F238E27FC236}">
                <a16:creationId xmlns:a16="http://schemas.microsoft.com/office/drawing/2014/main" id="{D8E37DEE-79DE-3A35-4D57-C81267AC0182}"/>
              </a:ext>
            </a:extLst>
          </p:cNvPr>
          <p:cNvPicPr>
            <a:picLocks noChangeAspect="1"/>
          </p:cNvPicPr>
          <p:nvPr userDrawn="1"/>
        </p:nvPicPr>
        <p:blipFill>
          <a:blip r:embed="rId7"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pic>
        <p:nvPicPr>
          <p:cNvPr id="15" name="Afbeelding 14" descr="Afbeelding met tekst, Lettertype, schermopname, ontwerp&#10;&#10;Automatisch gegenereerde beschrijving">
            <a:extLst>
              <a:ext uri="{FF2B5EF4-FFF2-40B4-BE49-F238E27FC236}">
                <a16:creationId xmlns:a16="http://schemas.microsoft.com/office/drawing/2014/main" id="{826E1857-5067-9541-D68B-72A5CFDF1E30}"/>
              </a:ext>
            </a:extLst>
          </p:cNvPr>
          <p:cNvPicPr>
            <a:picLocks noChangeAspect="1"/>
          </p:cNvPicPr>
          <p:nvPr userDrawn="1"/>
        </p:nvPicPr>
        <p:blipFill rotWithShape="1">
          <a:blip r:embed="rId8" cstate="screen">
            <a:alphaModFix/>
            <a:extLst>
              <a:ext uri="{28A0092B-C50C-407E-A947-70E740481C1C}">
                <a14:useLocalDpi xmlns:a14="http://schemas.microsoft.com/office/drawing/2010/main"/>
              </a:ext>
            </a:extLst>
          </a:blip>
          <a:srcRect/>
          <a:stretch/>
        </p:blipFill>
        <p:spPr>
          <a:xfrm>
            <a:off x="9617604" y="1847850"/>
            <a:ext cx="896428" cy="1185008"/>
          </a:xfrm>
          <a:prstGeom prst="rect">
            <a:avLst/>
          </a:prstGeom>
        </p:spPr>
      </p:pic>
    </p:spTree>
    <p:extLst>
      <p:ext uri="{BB962C8B-B14F-4D97-AF65-F5344CB8AC3E}">
        <p14:creationId xmlns:p14="http://schemas.microsoft.com/office/powerpoint/2010/main" val="139863483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ps foto's">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C64711B5-C09E-AE82-9B30-141ABFA2AC0B}"/>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D548CD37-A153-A8AA-AA26-AEF070B1072B}"/>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735C9697-E657-FA9F-0815-9B1DF1F20CBD}"/>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8" name="Graphic 2">
            <a:extLst>
              <a:ext uri="{FF2B5EF4-FFF2-40B4-BE49-F238E27FC236}">
                <a16:creationId xmlns:a16="http://schemas.microsoft.com/office/drawing/2014/main" id="{871FC288-02A4-131E-D5E6-46B07E8A40C7}"/>
              </a:ext>
            </a:extLst>
          </p:cNvPr>
          <p:cNvSpPr/>
          <p:nvPr userDrawn="1"/>
        </p:nvSpPr>
        <p:spPr>
          <a:xfrm>
            <a:off x="1172903" y="0"/>
            <a:ext cx="516477" cy="6858000"/>
          </a:xfrm>
          <a:custGeom>
            <a:avLst/>
            <a:gdLst>
              <a:gd name="connsiteX0" fmla="*/ 267821 w 516477"/>
              <a:gd name="connsiteY0" fmla="*/ 2510155 h 6858000"/>
              <a:gd name="connsiteX1" fmla="*/ 512672 w 516477"/>
              <a:gd name="connsiteY1" fmla="*/ 0 h 6858000"/>
              <a:gd name="connsiteX2" fmla="*/ 255135 w 516477"/>
              <a:gd name="connsiteY2" fmla="*/ 0 h 6858000"/>
              <a:gd name="connsiteX3" fmla="*/ 14090 w 516477"/>
              <a:gd name="connsiteY3" fmla="*/ 2504440 h 6858000"/>
              <a:gd name="connsiteX4" fmla="*/ 43269 w 516477"/>
              <a:gd name="connsiteY4" fmla="*/ 4777740 h 6858000"/>
              <a:gd name="connsiteX5" fmla="*/ 259575 w 516477"/>
              <a:gd name="connsiteY5" fmla="*/ 6858000 h 6858000"/>
              <a:gd name="connsiteX6" fmla="*/ 516478 w 516477"/>
              <a:gd name="connsiteY6" fmla="*/ 6858000 h 6858000"/>
              <a:gd name="connsiteX7" fmla="*/ 295731 w 516477"/>
              <a:gd name="connsiteY7" fmla="*/ 4758690 h 6858000"/>
              <a:gd name="connsiteX8" fmla="*/ 267821 w 516477"/>
              <a:gd name="connsiteY8" fmla="*/ 25101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477" h="6858000">
                <a:moveTo>
                  <a:pt x="267821" y="2510155"/>
                </a:moveTo>
                <a:cubicBezTo>
                  <a:pt x="298903" y="1633220"/>
                  <a:pt x="381366" y="789305"/>
                  <a:pt x="512672" y="0"/>
                </a:cubicBezTo>
                <a:lnTo>
                  <a:pt x="255135" y="0"/>
                </a:lnTo>
                <a:cubicBezTo>
                  <a:pt x="125732" y="789305"/>
                  <a:pt x="44538" y="1630680"/>
                  <a:pt x="14090" y="2504440"/>
                </a:cubicBezTo>
                <a:cubicBezTo>
                  <a:pt x="-11918" y="3244850"/>
                  <a:pt x="-1768" y="4010025"/>
                  <a:pt x="43269" y="4777740"/>
                </a:cubicBezTo>
                <a:cubicBezTo>
                  <a:pt x="104799" y="5812790"/>
                  <a:pt x="215172" y="6578600"/>
                  <a:pt x="259575" y="6858000"/>
                </a:cubicBezTo>
                <a:lnTo>
                  <a:pt x="516478" y="6858000"/>
                </a:lnTo>
                <a:cubicBezTo>
                  <a:pt x="478418" y="6626225"/>
                  <a:pt x="359799" y="5842635"/>
                  <a:pt x="295731" y="4758690"/>
                </a:cubicBezTo>
                <a:cubicBezTo>
                  <a:pt x="251329" y="3998595"/>
                  <a:pt x="241814" y="3242310"/>
                  <a:pt x="267821" y="2510155"/>
                </a:cubicBezTo>
                <a:close/>
              </a:path>
            </a:pathLst>
          </a:custGeom>
          <a:solidFill>
            <a:srgbClr val="F0EEEC"/>
          </a:solidFill>
          <a:ln w="6320" cap="flat">
            <a:noFill/>
            <a:prstDash val="solid"/>
            <a:miter/>
          </a:ln>
        </p:spPr>
        <p:txBody>
          <a:bodyPr rtlCol="0" anchor="ctr"/>
          <a:lstStyle/>
          <a:p>
            <a:endParaRPr lang="nl-NL"/>
          </a:p>
        </p:txBody>
      </p:sp>
      <p:sp>
        <p:nvSpPr>
          <p:cNvPr id="2" name="Titel 1">
            <a:extLst>
              <a:ext uri="{FF2B5EF4-FFF2-40B4-BE49-F238E27FC236}">
                <a16:creationId xmlns:a16="http://schemas.microsoft.com/office/drawing/2014/main" id="{EDAF1E7C-4ED9-EB0C-76D3-D63DA4A1BDB4}"/>
              </a:ext>
            </a:extLst>
          </p:cNvPr>
          <p:cNvSpPr txBox="1">
            <a:spLocks/>
          </p:cNvSpPr>
          <p:nvPr userDrawn="1"/>
        </p:nvSpPr>
        <p:spPr>
          <a:xfrm>
            <a:off x="2142843" y="333928"/>
            <a:ext cx="9209877" cy="553934"/>
          </a:xfrm>
          <a:prstGeom prst="rect">
            <a:avLst/>
          </a:prstGeom>
          <a:solidFill>
            <a:schemeClr val="bg1"/>
          </a:solidFill>
        </p:spPr>
        <p:txBody>
          <a:bodyPr vert="horz" lIns="0" tIns="0" rIns="0" bIns="0" rtlCol="0" anchor="b">
            <a:spAutoFit/>
          </a:bodyPr>
          <a:lstStyle>
            <a:lvl1pPr algn="l" defTabSz="914400" rtl="0" eaLnBrk="1" latinLnBrk="0" hangingPunct="1">
              <a:lnSpc>
                <a:spcPts val="4400"/>
              </a:lnSpc>
              <a:spcBef>
                <a:spcPct val="0"/>
              </a:spcBef>
              <a:buNone/>
              <a:defRPr sz="3400" b="1" kern="1200">
                <a:solidFill>
                  <a:schemeClr val="accent1"/>
                </a:solidFill>
                <a:latin typeface="+mj-lt"/>
                <a:ea typeface="+mj-ea"/>
                <a:cs typeface="+mj-cs"/>
              </a:defRPr>
            </a:lvl1pPr>
          </a:lstStyle>
          <a:p>
            <a:r>
              <a:rPr lang="nl-NL" dirty="0"/>
              <a:t>Tips</a:t>
            </a:r>
          </a:p>
        </p:txBody>
      </p:sp>
      <p:pic>
        <p:nvPicPr>
          <p:cNvPr id="12" name="Afbeelding 11">
            <a:extLst>
              <a:ext uri="{FF2B5EF4-FFF2-40B4-BE49-F238E27FC236}">
                <a16:creationId xmlns:a16="http://schemas.microsoft.com/office/drawing/2014/main" id="{1252B0C7-5FEB-6BD7-D5E8-6DA29A1F74F5}"/>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sp>
        <p:nvSpPr>
          <p:cNvPr id="9" name="Tijdelijke aanduiding voor datum 3">
            <a:extLst>
              <a:ext uri="{FF2B5EF4-FFF2-40B4-BE49-F238E27FC236}">
                <a16:creationId xmlns:a16="http://schemas.microsoft.com/office/drawing/2014/main" id="{5BAD09EC-8476-6BB8-BE96-0370047B4760}"/>
              </a:ext>
            </a:extLst>
          </p:cNvPr>
          <p:cNvSpPr txBox="1">
            <a:spLocks/>
          </p:cNvSpPr>
          <p:nvPr userDrawn="1"/>
        </p:nvSpPr>
        <p:spPr>
          <a:xfrm>
            <a:off x="838200" y="7404893"/>
            <a:ext cx="2743200" cy="365125"/>
          </a:xfrm>
          <a:prstGeom prst="rect">
            <a:avLst/>
          </a:prstGeom>
        </p:spPr>
        <p:txBody>
          <a:bodyPr vert="horz" lIns="91440" tIns="45720" rIns="91440" bIns="45720" rtlCol="0" anchor="ctr"/>
          <a:lstStyle>
            <a:defPPr>
              <a:defRPr lang="nl-NL"/>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71F259F-8A1E-9340-99BF-85FB1418CB08}" type="datetimeFigureOut">
              <a:rPr lang="nl-NL" smtClean="0"/>
              <a:pPr/>
              <a:t>10-1-2026</a:t>
            </a:fld>
            <a:endParaRPr lang="nl-NL"/>
          </a:p>
        </p:txBody>
      </p:sp>
      <p:sp>
        <p:nvSpPr>
          <p:cNvPr id="13" name="Tijdelijke aanduiding voor dianummer 5">
            <a:extLst>
              <a:ext uri="{FF2B5EF4-FFF2-40B4-BE49-F238E27FC236}">
                <a16:creationId xmlns:a16="http://schemas.microsoft.com/office/drawing/2014/main" id="{A7605760-C692-B5E6-F40A-57505ACEFEE2}"/>
              </a:ext>
            </a:extLst>
          </p:cNvPr>
          <p:cNvSpPr txBox="1">
            <a:spLocks/>
          </p:cNvSpPr>
          <p:nvPr userDrawn="1"/>
        </p:nvSpPr>
        <p:spPr>
          <a:xfrm>
            <a:off x="8610600" y="7404893"/>
            <a:ext cx="2743200"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0683CD6-59F3-FB41-B39E-1547798D3D98}" type="slidenum">
              <a:rPr lang="nl-NL" smtClean="0"/>
              <a:pPr/>
              <a:t>‹nr.›</a:t>
            </a:fld>
            <a:endParaRPr lang="nl-NL"/>
          </a:p>
        </p:txBody>
      </p:sp>
      <p:pic>
        <p:nvPicPr>
          <p:cNvPr id="16" name="Icon Bijsnijden" descr="Afbeelding met tafel&#10;&#10;Automatisch gegenereerde beschrijving">
            <a:extLst>
              <a:ext uri="{FF2B5EF4-FFF2-40B4-BE49-F238E27FC236}">
                <a16:creationId xmlns:a16="http://schemas.microsoft.com/office/drawing/2014/main" id="{F2A6B467-2252-4337-EE04-484D314969A5}"/>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3288985" y="4499229"/>
            <a:ext cx="616199" cy="793748"/>
          </a:xfrm>
          <a:prstGeom prst="rect">
            <a:avLst/>
          </a:prstGeom>
        </p:spPr>
      </p:pic>
      <p:pic>
        <p:nvPicPr>
          <p:cNvPr id="18" name="Afbeelding 17" descr="Afbeelding met symbool, lijn, pixel, ontwerp&#10;&#10;Automatisch gegenereerde beschrijving">
            <a:extLst>
              <a:ext uri="{FF2B5EF4-FFF2-40B4-BE49-F238E27FC236}">
                <a16:creationId xmlns:a16="http://schemas.microsoft.com/office/drawing/2014/main" id="{6A3C7C2A-A0FF-69BA-E5ED-32F0CBE31A6D}"/>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6567845" y="2491902"/>
            <a:ext cx="572947" cy="295154"/>
          </a:xfrm>
          <a:prstGeom prst="rect">
            <a:avLst/>
          </a:prstGeom>
        </p:spPr>
      </p:pic>
      <p:pic>
        <p:nvPicPr>
          <p:cNvPr id="21" name="Afbeelding 20" descr="Afbeelding met Rechthoek, symbool, ontwerp&#10;&#10;Automatisch gegenereerde beschrijving">
            <a:extLst>
              <a:ext uri="{FF2B5EF4-FFF2-40B4-BE49-F238E27FC236}">
                <a16:creationId xmlns:a16="http://schemas.microsoft.com/office/drawing/2014/main" id="{D08B65B6-818D-ED2B-7C46-164BF7AAE1AB}"/>
              </a:ext>
            </a:extLst>
          </p:cNvPr>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9793330" y="3577388"/>
            <a:ext cx="511656" cy="442837"/>
          </a:xfrm>
          <a:prstGeom prst="rect">
            <a:avLst/>
          </a:prstGeom>
        </p:spPr>
      </p:pic>
      <p:pic>
        <p:nvPicPr>
          <p:cNvPr id="22" name="Afbeelding 21">
            <a:extLst>
              <a:ext uri="{FF2B5EF4-FFF2-40B4-BE49-F238E27FC236}">
                <a16:creationId xmlns:a16="http://schemas.microsoft.com/office/drawing/2014/main" id="{A6DB3FC9-B7CF-D6F7-8345-81BEBE3C390C}"/>
              </a:ext>
            </a:extLst>
          </p:cNvPr>
          <p:cNvPicPr>
            <a:picLocks noChangeAspect="1"/>
          </p:cNvPicPr>
          <p:nvPr userDrawn="1"/>
        </p:nvPicPr>
        <p:blipFill rotWithShape="1">
          <a:blip r:embed="rId6" cstate="screen">
            <a:extLst>
              <a:ext uri="{28A0092B-C50C-407E-A947-70E740481C1C}">
                <a14:useLocalDpi xmlns:a14="http://schemas.microsoft.com/office/drawing/2010/main"/>
              </a:ext>
            </a:extLst>
          </a:blip>
          <a:srcRect/>
          <a:stretch/>
        </p:blipFill>
        <p:spPr>
          <a:xfrm>
            <a:off x="3296737" y="1817426"/>
            <a:ext cx="569325" cy="495625"/>
          </a:xfrm>
          <a:prstGeom prst="rect">
            <a:avLst/>
          </a:prstGeom>
        </p:spPr>
      </p:pic>
      <p:sp>
        <p:nvSpPr>
          <p:cNvPr id="3" name="Tip tekst">
            <a:extLst>
              <a:ext uri="{FF2B5EF4-FFF2-40B4-BE49-F238E27FC236}">
                <a16:creationId xmlns:a16="http://schemas.microsoft.com/office/drawing/2014/main" id="{F9FE2A46-00A0-24E6-7748-302BD84A90E5}"/>
              </a:ext>
            </a:extLst>
          </p:cNvPr>
          <p:cNvSpPr txBox="1"/>
          <p:nvPr userDrawn="1"/>
        </p:nvSpPr>
        <p:spPr>
          <a:xfrm>
            <a:off x="5396676" y="1084081"/>
            <a:ext cx="2836347" cy="2815643"/>
          </a:xfrm>
          <a:prstGeom prst="rect">
            <a:avLst/>
          </a:prstGeom>
          <a:noFill/>
        </p:spPr>
        <p:txBody>
          <a:bodyPr wrap="square" lIns="0" tIns="0" rIns="0" bIns="0" rtlCol="0">
            <a:spAutoFit/>
          </a:bodyPr>
          <a:lstStyle/>
          <a:p>
            <a:pPr>
              <a:lnSpc>
                <a:spcPts val="1700"/>
              </a:lnSpc>
            </a:pPr>
            <a:r>
              <a:rPr lang="nl-NL" sz="1600" b="1" noProof="1">
                <a:solidFill>
                  <a:schemeClr val="accent1"/>
                </a:solidFill>
              </a:rPr>
              <a:t>Foto vervangen</a:t>
            </a: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Klik op de foto.</a:t>
            </a:r>
          </a:p>
          <a:p>
            <a:pPr marL="171450" marR="0" lvl="0" indent="-171450" algn="l"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nl-NL" sz="1100" baseline="0" noProof="1">
                <a:solidFill>
                  <a:schemeClr val="tx1"/>
                </a:solidFill>
                <a:latin typeface="+mn-lt"/>
                <a:cs typeface="Calibri Light" panose="020F0302020204030204" pitchFamily="34" charset="0"/>
              </a:rPr>
              <a:t>Rechtsboven verschijnt het tabblad ‘</a:t>
            </a:r>
            <a:r>
              <a:rPr lang="nl-NL" sz="1100" b="1" baseline="0" noProof="1">
                <a:solidFill>
                  <a:schemeClr val="tx1"/>
                </a:solidFill>
                <a:latin typeface="+mn-lt"/>
                <a:cs typeface="Calibri Light" panose="020F0302020204030204" pitchFamily="34" charset="0"/>
              </a:rPr>
              <a:t>Afbeeldingsindeling’</a:t>
            </a:r>
            <a:r>
              <a:rPr lang="nl-NL" sz="1100" b="0" baseline="0" noProof="1">
                <a:solidFill>
                  <a:schemeClr val="tx1"/>
                </a:solidFill>
                <a:latin typeface="+mn-lt"/>
                <a:cs typeface="Calibri Light" panose="020F0302020204030204" pitchFamily="34" charset="0"/>
              </a:rPr>
              <a:t>,</a:t>
            </a:r>
            <a:r>
              <a:rPr lang="nl-NL" sz="1100" b="1" baseline="0" noProof="1">
                <a:solidFill>
                  <a:schemeClr val="tx1"/>
                </a:solidFill>
                <a:latin typeface="+mn-lt"/>
                <a:cs typeface="Calibri Light" panose="020F0302020204030204" pitchFamily="34" charset="0"/>
              </a:rPr>
              <a:t> </a:t>
            </a:r>
            <a:r>
              <a:rPr lang="nl-NL" sz="1100" b="0" baseline="0" noProof="1">
                <a:solidFill>
                  <a:schemeClr val="tx1"/>
                </a:solidFill>
                <a:latin typeface="+mn-lt"/>
                <a:cs typeface="Calibri Light" panose="020F0302020204030204" pitchFamily="34" charset="0"/>
              </a:rPr>
              <a:t>selecteer deze.</a:t>
            </a:r>
          </a:p>
          <a:p>
            <a:pPr marL="171450" marR="0" lvl="0" indent="-171450" algn="l"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nl-NL" sz="1100" baseline="0" noProof="1">
                <a:solidFill>
                  <a:schemeClr val="tx1"/>
                </a:solidFill>
                <a:latin typeface="+mn-lt"/>
                <a:cs typeface="Calibri Light" panose="020F0302020204030204" pitchFamily="34" charset="0"/>
              </a:rPr>
              <a:t>Klik aan de linkerkant op het (middelste) icoon ‘</a:t>
            </a:r>
            <a:r>
              <a:rPr lang="nl-NL" sz="1100" b="1" baseline="0" noProof="1">
                <a:solidFill>
                  <a:schemeClr val="tx1"/>
                </a:solidFill>
                <a:latin typeface="+mn-lt"/>
                <a:cs typeface="Calibri Light" panose="020F0302020204030204" pitchFamily="34" charset="0"/>
              </a:rPr>
              <a:t>Afbeelding wijzigen’</a:t>
            </a:r>
            <a:r>
              <a:rPr lang="nl-NL" sz="1100" baseline="0" noProof="1">
                <a:solidFill>
                  <a:schemeClr val="tx1"/>
                </a:solidFill>
                <a:latin typeface="+mn-lt"/>
                <a:cs typeface="Calibri Light" panose="020F0302020204030204" pitchFamily="34" charset="0"/>
              </a:rPr>
              <a:t>:</a:t>
            </a:r>
            <a:br>
              <a:rPr lang="nl-NL" sz="1100" baseline="0" noProof="1">
                <a:solidFill>
                  <a:schemeClr val="tx1"/>
                </a:solidFill>
                <a:latin typeface="+mn-lt"/>
                <a:cs typeface="Calibri Light" panose="020F0302020204030204" pitchFamily="34" charset="0"/>
              </a:rPr>
            </a:br>
            <a:endParaRPr lang="nl-NL" sz="1100" baseline="0" noProof="1">
              <a:solidFill>
                <a:schemeClr val="tx1"/>
              </a:solidFill>
              <a:latin typeface="+mn-lt"/>
              <a:cs typeface="Calibri Light" panose="020F0302020204030204" pitchFamily="34" charset="0"/>
            </a:endParaRPr>
          </a:p>
          <a:p>
            <a:pPr marL="0" indent="0">
              <a:lnSpc>
                <a:spcPts val="1700"/>
              </a:lnSpc>
              <a:buFont typeface="Arial" panose="020B0604020202020204" pitchFamily="34" charset="0"/>
              <a:buNone/>
            </a:pPr>
            <a:endParaRPr lang="nl-NL" sz="1100" baseline="0" noProof="1">
              <a:solidFill>
                <a:schemeClr val="tx1"/>
              </a:solidFill>
              <a:latin typeface="+mn-lt"/>
              <a:cs typeface="Calibri Light" panose="020F0302020204030204" pitchFamily="34" charset="0"/>
            </a:endParaRP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Kies de nieuwe foto en dubbelklik erop.</a:t>
            </a: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Stel deze in volgens de links hiernaast aangegeven aanwijzingen, indien gewenst.</a:t>
            </a: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Comprimeer de afbeelding zoals rechts hiernaast aangegeven.</a:t>
            </a:r>
          </a:p>
        </p:txBody>
      </p:sp>
      <p:sp>
        <p:nvSpPr>
          <p:cNvPr id="7" name="Tip tekst">
            <a:extLst>
              <a:ext uri="{FF2B5EF4-FFF2-40B4-BE49-F238E27FC236}">
                <a16:creationId xmlns:a16="http://schemas.microsoft.com/office/drawing/2014/main" id="{76576642-2FFC-04FF-702F-0A066E9E427A}"/>
              </a:ext>
            </a:extLst>
          </p:cNvPr>
          <p:cNvSpPr txBox="1"/>
          <p:nvPr userDrawn="1"/>
        </p:nvSpPr>
        <p:spPr>
          <a:xfrm>
            <a:off x="2142842" y="1084081"/>
            <a:ext cx="2920885" cy="5213735"/>
          </a:xfrm>
          <a:prstGeom prst="rect">
            <a:avLst/>
          </a:prstGeom>
          <a:noFill/>
        </p:spPr>
        <p:txBody>
          <a:bodyPr wrap="square" lIns="0" tIns="0" rIns="0" bIns="0" rtlCol="0">
            <a:spAutoFit/>
          </a:bodyPr>
          <a:lstStyle/>
          <a:p>
            <a:pPr>
              <a:lnSpc>
                <a:spcPts val="1700"/>
              </a:lnSpc>
            </a:pPr>
            <a:r>
              <a:rPr lang="nl-NL" sz="1600" b="1" noProof="1">
                <a:solidFill>
                  <a:schemeClr val="accent1"/>
                </a:solidFill>
              </a:rPr>
              <a:t>Foto instellen</a:t>
            </a:r>
            <a:endParaRPr lang="nl-NL" sz="1050" baseline="0" noProof="1">
              <a:solidFill>
                <a:schemeClr val="accent1"/>
              </a:solidFill>
              <a:latin typeface="+mn-lt"/>
              <a:cs typeface="Calibri Light" panose="020F0302020204030204" pitchFamily="34" charset="0"/>
            </a:endParaRP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Klik in het fotovlak op het icoon </a:t>
            </a:r>
            <a:br>
              <a:rPr lang="nl-NL" sz="1100" baseline="0" noProof="1">
                <a:solidFill>
                  <a:schemeClr val="tx1"/>
                </a:solidFill>
                <a:latin typeface="+mn-lt"/>
                <a:cs typeface="Calibri Light" panose="020F0302020204030204" pitchFamily="34" charset="0"/>
              </a:rPr>
            </a:br>
            <a:r>
              <a:rPr lang="nl-NL" sz="1100" baseline="0" noProof="1">
                <a:solidFill>
                  <a:schemeClr val="tx1"/>
                </a:solidFill>
                <a:latin typeface="+mn-lt"/>
                <a:cs typeface="Calibri Light" panose="020F0302020204030204" pitchFamily="34" charset="0"/>
              </a:rPr>
              <a:t>‘</a:t>
            </a:r>
            <a:r>
              <a:rPr lang="nl-NL" sz="1100" b="1" baseline="0" noProof="1">
                <a:solidFill>
                  <a:schemeClr val="tx1"/>
                </a:solidFill>
                <a:latin typeface="+mn-lt"/>
                <a:cs typeface="Calibri Light" panose="020F0302020204030204" pitchFamily="34" charset="0"/>
              </a:rPr>
              <a:t>Afbeelding uit bestand invoegen’</a:t>
            </a:r>
            <a:r>
              <a:rPr lang="nl-NL" sz="1100" baseline="0" noProof="1">
                <a:solidFill>
                  <a:schemeClr val="tx1"/>
                </a:solidFill>
                <a:latin typeface="+mn-lt"/>
                <a:cs typeface="Calibri Light" panose="020F0302020204030204" pitchFamily="34" charset="0"/>
              </a:rPr>
              <a:t>:</a:t>
            </a:r>
            <a:br>
              <a:rPr lang="nl-NL" sz="1100" baseline="0" noProof="1">
                <a:solidFill>
                  <a:schemeClr val="tx1"/>
                </a:solidFill>
                <a:latin typeface="+mn-lt"/>
                <a:cs typeface="Calibri Light" panose="020F0302020204030204" pitchFamily="34" charset="0"/>
              </a:rPr>
            </a:br>
            <a:br>
              <a:rPr lang="nl-NL" sz="1100" baseline="0" noProof="1">
                <a:solidFill>
                  <a:schemeClr val="tx1"/>
                </a:solidFill>
                <a:latin typeface="+mn-lt"/>
                <a:cs typeface="Calibri Light" panose="020F0302020204030204" pitchFamily="34" charset="0"/>
              </a:rPr>
            </a:br>
            <a:br>
              <a:rPr lang="nl-NL" sz="1100" baseline="0" noProof="1">
                <a:solidFill>
                  <a:schemeClr val="tx1"/>
                </a:solidFill>
                <a:latin typeface="+mn-lt"/>
                <a:cs typeface="Calibri Light" panose="020F0302020204030204" pitchFamily="34" charset="0"/>
              </a:rPr>
            </a:br>
            <a:endParaRPr lang="nl-NL" sz="1100" baseline="0" noProof="1">
              <a:solidFill>
                <a:schemeClr val="tx1"/>
              </a:solidFill>
              <a:latin typeface="+mn-lt"/>
              <a:cs typeface="Calibri Light" panose="020F0302020204030204" pitchFamily="34" charset="0"/>
            </a:endParaRPr>
          </a:p>
          <a:p>
            <a:pPr marL="171450" marR="0" lvl="0" indent="-171450" algn="l"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nl-NL" sz="1100" baseline="0" noProof="1">
                <a:solidFill>
                  <a:schemeClr val="tx1"/>
                </a:solidFill>
                <a:latin typeface="+mn-lt"/>
                <a:cs typeface="Calibri Light" panose="020F0302020204030204" pitchFamily="34" charset="0"/>
              </a:rPr>
              <a:t>Selecteer de gewenste foto</a:t>
            </a:r>
          </a:p>
          <a:p>
            <a:pPr marL="171450" marR="0" lvl="0" indent="-171450" algn="l"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endParaRPr lang="nl-NL" sz="1100" baseline="0" noProof="1">
              <a:solidFill>
                <a:schemeClr val="tx1"/>
              </a:solidFill>
              <a:latin typeface="+mn-lt"/>
              <a:cs typeface="Calibri Light" panose="020F0302020204030204" pitchFamily="34" charset="0"/>
            </a:endParaRPr>
          </a:p>
          <a:p>
            <a:pPr>
              <a:lnSpc>
                <a:spcPts val="1700"/>
              </a:lnSpc>
            </a:pPr>
            <a:r>
              <a:rPr lang="nl-NL" sz="1100" baseline="0" noProof="1">
                <a:solidFill>
                  <a:schemeClr val="tx1"/>
                </a:solidFill>
                <a:latin typeface="+mn-lt"/>
                <a:cs typeface="Calibri Light" panose="020F0302020204030204" pitchFamily="34" charset="0"/>
              </a:rPr>
              <a:t>Een fotokader wordt altijd vanuit het midden van de gekozen foto gevuld.</a:t>
            </a:r>
          </a:p>
          <a:p>
            <a:pPr>
              <a:lnSpc>
                <a:spcPts val="1700"/>
              </a:lnSpc>
            </a:pPr>
            <a:r>
              <a:rPr lang="nl-NL" sz="1100" baseline="0" noProof="1">
                <a:solidFill>
                  <a:schemeClr val="tx1"/>
                </a:solidFill>
                <a:latin typeface="+mn-lt"/>
                <a:cs typeface="Calibri Light" panose="020F0302020204030204" pitchFamily="34" charset="0"/>
              </a:rPr>
              <a:t>Als je een ander gedeelte van de foto wilt zien, gebruik je de functie ‘</a:t>
            </a:r>
            <a:r>
              <a:rPr lang="nl-NL" sz="1100" b="1" baseline="0" noProof="1">
                <a:solidFill>
                  <a:schemeClr val="tx1"/>
                </a:solidFill>
                <a:latin typeface="+mn-lt"/>
                <a:cs typeface="Calibri Light" panose="020F0302020204030204" pitchFamily="34" charset="0"/>
              </a:rPr>
              <a:t>Bijsnijden</a:t>
            </a:r>
            <a:r>
              <a:rPr lang="nl-NL" sz="1100" baseline="0" noProof="1">
                <a:solidFill>
                  <a:schemeClr val="tx1"/>
                </a:solidFill>
                <a:latin typeface="+mn-lt"/>
                <a:cs typeface="Calibri Light" panose="020F0302020204030204" pitchFamily="34" charset="0"/>
              </a:rPr>
              <a:t>’:</a:t>
            </a: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Klik op de foto.</a:t>
            </a: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Rechtsboven verschijnt het tabblad ‘</a:t>
            </a:r>
            <a:r>
              <a:rPr lang="nl-NL" sz="1100" b="1" baseline="0" noProof="1">
                <a:solidFill>
                  <a:schemeClr val="tx1"/>
                </a:solidFill>
                <a:latin typeface="+mn-lt"/>
                <a:cs typeface="Calibri Light" panose="020F0302020204030204" pitchFamily="34" charset="0"/>
              </a:rPr>
              <a:t>Afbeeldingsindeling’</a:t>
            </a:r>
            <a:r>
              <a:rPr lang="nl-NL" sz="1100" b="0" baseline="0" noProof="1">
                <a:solidFill>
                  <a:schemeClr val="tx1"/>
                </a:solidFill>
                <a:latin typeface="+mn-lt"/>
                <a:cs typeface="Calibri Light" panose="020F0302020204030204" pitchFamily="34" charset="0"/>
              </a:rPr>
              <a:t>,</a:t>
            </a:r>
            <a:r>
              <a:rPr lang="nl-NL" sz="1100" b="1" baseline="0" noProof="1">
                <a:solidFill>
                  <a:schemeClr val="tx1"/>
                </a:solidFill>
                <a:latin typeface="+mn-lt"/>
                <a:cs typeface="Calibri Light" panose="020F0302020204030204" pitchFamily="34" charset="0"/>
              </a:rPr>
              <a:t> </a:t>
            </a:r>
            <a:r>
              <a:rPr lang="nl-NL" sz="1100" b="0" baseline="0" noProof="1">
                <a:solidFill>
                  <a:schemeClr val="tx1"/>
                </a:solidFill>
                <a:latin typeface="+mn-lt"/>
                <a:cs typeface="Calibri Light" panose="020F0302020204030204" pitchFamily="34" charset="0"/>
              </a:rPr>
              <a:t>selecteer deze.</a:t>
            </a:r>
          </a:p>
          <a:p>
            <a:pPr marL="171450" indent="-171450">
              <a:lnSpc>
                <a:spcPts val="1700"/>
              </a:lnSpc>
              <a:buFont typeface="Arial" panose="020B0604020202020204" pitchFamily="34" charset="0"/>
              <a:buChar char="•"/>
            </a:pPr>
            <a:r>
              <a:rPr lang="nl-NL" sz="1100" b="0" baseline="0" noProof="1">
                <a:solidFill>
                  <a:schemeClr val="tx1"/>
                </a:solidFill>
                <a:latin typeface="+mn-lt"/>
                <a:cs typeface="Calibri Light" panose="020F0302020204030204" pitchFamily="34" charset="0"/>
              </a:rPr>
              <a:t>Klik</a:t>
            </a:r>
            <a:r>
              <a:rPr lang="nl-NL" sz="1100" b="1" baseline="0" noProof="1">
                <a:solidFill>
                  <a:schemeClr val="tx1"/>
                </a:solidFill>
                <a:latin typeface="+mn-lt"/>
                <a:cs typeface="Calibri Light" panose="020F0302020204030204" pitchFamily="34" charset="0"/>
              </a:rPr>
              <a:t> </a:t>
            </a:r>
            <a:r>
              <a:rPr lang="nl-NL" sz="1100" baseline="0" noProof="1">
                <a:solidFill>
                  <a:schemeClr val="tx1"/>
                </a:solidFill>
                <a:latin typeface="+mn-lt"/>
                <a:cs typeface="Calibri Light" panose="020F0302020204030204" pitchFamily="34" charset="0"/>
              </a:rPr>
              <a:t>op </a:t>
            </a:r>
            <a:r>
              <a:rPr lang="nl-NL" sz="1100" b="1" baseline="0" noProof="1">
                <a:solidFill>
                  <a:schemeClr val="tx1"/>
                </a:solidFill>
                <a:latin typeface="+mn-lt"/>
                <a:cs typeface="Calibri Light" panose="020F0302020204030204" pitchFamily="34" charset="0"/>
              </a:rPr>
              <a:t>Bijsnijden</a:t>
            </a:r>
            <a:r>
              <a:rPr lang="nl-NL" sz="1100" baseline="0" noProof="1">
                <a:solidFill>
                  <a:schemeClr val="tx1"/>
                </a:solidFill>
                <a:latin typeface="+mn-lt"/>
                <a:cs typeface="Calibri Light" panose="020F0302020204030204" pitchFamily="34" charset="0"/>
              </a:rPr>
              <a:t>:</a:t>
            </a:r>
          </a:p>
          <a:p>
            <a:pPr marL="171450" indent="-171450">
              <a:lnSpc>
                <a:spcPts val="1700"/>
              </a:lnSpc>
              <a:buFont typeface="Arial" panose="020B0604020202020204" pitchFamily="34" charset="0"/>
              <a:buChar char="•"/>
            </a:pPr>
            <a:endParaRPr lang="nl-NL" sz="1100" baseline="0" noProof="1">
              <a:solidFill>
                <a:schemeClr val="tx1"/>
              </a:solidFill>
              <a:latin typeface="+mn-lt"/>
              <a:cs typeface="Calibri Light" panose="020F0302020204030204" pitchFamily="34" charset="0"/>
            </a:endParaRPr>
          </a:p>
          <a:p>
            <a:pPr marL="0" indent="0">
              <a:lnSpc>
                <a:spcPts val="1700"/>
              </a:lnSpc>
              <a:buFont typeface="Arial" panose="020B0604020202020204" pitchFamily="34" charset="0"/>
              <a:buNone/>
            </a:pPr>
            <a:endParaRPr lang="nl-NL" sz="1100" baseline="0" noProof="1">
              <a:solidFill>
                <a:schemeClr val="tx1"/>
              </a:solidFill>
              <a:latin typeface="+mn-lt"/>
              <a:cs typeface="Calibri Light" panose="020F0302020204030204" pitchFamily="34" charset="0"/>
            </a:endParaRPr>
          </a:p>
          <a:p>
            <a:pPr marL="0" indent="0">
              <a:lnSpc>
                <a:spcPts val="1700"/>
              </a:lnSpc>
              <a:buFont typeface="Arial" panose="020B0604020202020204" pitchFamily="34" charset="0"/>
              <a:buNone/>
            </a:pPr>
            <a:endParaRPr lang="nl-NL" sz="1100" baseline="0" noProof="1">
              <a:solidFill>
                <a:schemeClr val="tx1"/>
              </a:solidFill>
              <a:latin typeface="+mn-lt"/>
              <a:cs typeface="Calibri Light" panose="020F0302020204030204" pitchFamily="34" charset="0"/>
            </a:endParaRP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Nu kan je de foto bewegen en daarmee het gewenste deel in beeld schuiven. Ook kan je de foto vergroten/verkleinen door met de ronde witte greepjes in de hoeken te slepen.</a:t>
            </a: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Druk op </a:t>
            </a:r>
            <a:r>
              <a:rPr lang="nl-NL" sz="1100" b="1" baseline="0" noProof="1">
                <a:solidFill>
                  <a:schemeClr val="tx1"/>
                </a:solidFill>
                <a:latin typeface="+mn-lt"/>
                <a:cs typeface="Calibri Light" panose="020F0302020204030204" pitchFamily="34" charset="0"/>
              </a:rPr>
              <a:t>Esc</a:t>
            </a:r>
            <a:r>
              <a:rPr lang="nl-NL" sz="1100" baseline="0" noProof="1">
                <a:solidFill>
                  <a:schemeClr val="tx1"/>
                </a:solidFill>
                <a:latin typeface="+mn-lt"/>
                <a:cs typeface="Calibri Light" panose="020F0302020204030204" pitchFamily="34" charset="0"/>
              </a:rPr>
              <a:t> om de bewerking te voltooien.</a:t>
            </a:r>
            <a:endParaRPr lang="nl-NL" sz="1100" b="1" baseline="0" noProof="1">
              <a:solidFill>
                <a:schemeClr val="tx1"/>
              </a:solidFill>
              <a:latin typeface="+mn-lt"/>
              <a:cs typeface="Calibri Light" panose="020F0302020204030204" pitchFamily="34" charset="0"/>
            </a:endParaRPr>
          </a:p>
        </p:txBody>
      </p:sp>
      <p:sp>
        <p:nvSpPr>
          <p:cNvPr id="10" name="Tip tekst">
            <a:extLst>
              <a:ext uri="{FF2B5EF4-FFF2-40B4-BE49-F238E27FC236}">
                <a16:creationId xmlns:a16="http://schemas.microsoft.com/office/drawing/2014/main" id="{AFF79F4D-B435-667B-8D0E-871E7E9898CB}"/>
              </a:ext>
            </a:extLst>
          </p:cNvPr>
          <p:cNvSpPr txBox="1"/>
          <p:nvPr userDrawn="1"/>
        </p:nvSpPr>
        <p:spPr>
          <a:xfrm>
            <a:off x="5400788" y="4338179"/>
            <a:ext cx="2907063" cy="1943609"/>
          </a:xfrm>
          <a:prstGeom prst="rect">
            <a:avLst/>
          </a:prstGeom>
          <a:noFill/>
        </p:spPr>
        <p:txBody>
          <a:bodyPr wrap="square" lIns="0" tIns="0" rIns="0" bIns="0" rtlCol="0">
            <a:spAutoFit/>
          </a:bodyPr>
          <a:lstStyle/>
          <a:p>
            <a:pPr>
              <a:lnSpc>
                <a:spcPts val="1700"/>
              </a:lnSpc>
            </a:pPr>
            <a:r>
              <a:rPr lang="nl-NL" sz="1600" b="1" noProof="1">
                <a:solidFill>
                  <a:schemeClr val="accent1"/>
                </a:solidFill>
              </a:rPr>
              <a:t>Foto verwijderen</a:t>
            </a: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Klik op de foto (of afbeelding) die je wilt verwijderen en druk op DELETE.</a:t>
            </a: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Als je meerdere afbeeldingen wilt verwijderen, hou dan de CTRL toets ingedrukt en klik op de afbeeldingen die je wilt verwijderen. Druk dan op DELETE.</a:t>
            </a: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Als de afbeelding niet verwijderd kan worden is het waarschijnlijk een vaste ‘achtergrond’.</a:t>
            </a:r>
          </a:p>
        </p:txBody>
      </p:sp>
      <p:sp>
        <p:nvSpPr>
          <p:cNvPr id="11" name="Tip tekst">
            <a:extLst>
              <a:ext uri="{FF2B5EF4-FFF2-40B4-BE49-F238E27FC236}">
                <a16:creationId xmlns:a16="http://schemas.microsoft.com/office/drawing/2014/main" id="{EDED1DE5-FA12-1564-E7B1-AAB8AA6BB5B6}"/>
              </a:ext>
            </a:extLst>
          </p:cNvPr>
          <p:cNvSpPr txBox="1"/>
          <p:nvPr userDrawn="1"/>
        </p:nvSpPr>
        <p:spPr>
          <a:xfrm>
            <a:off x="8640801" y="1084081"/>
            <a:ext cx="2836346" cy="5431743"/>
          </a:xfrm>
          <a:prstGeom prst="rect">
            <a:avLst/>
          </a:prstGeom>
          <a:noFill/>
        </p:spPr>
        <p:txBody>
          <a:bodyPr wrap="square" lIns="0" tIns="0" rIns="0" bIns="0" rtlCol="0">
            <a:spAutoFit/>
          </a:bodyPr>
          <a:lstStyle/>
          <a:p>
            <a:pPr>
              <a:lnSpc>
                <a:spcPts val="1700"/>
              </a:lnSpc>
            </a:pPr>
            <a:r>
              <a:rPr lang="nl-NL" sz="1600" b="1" noProof="1">
                <a:solidFill>
                  <a:schemeClr val="accent1"/>
                </a:solidFill>
              </a:rPr>
              <a:t>Foto comprimeren</a:t>
            </a:r>
          </a:p>
          <a:p>
            <a:pPr>
              <a:lnSpc>
                <a:spcPts val="1700"/>
              </a:lnSpc>
            </a:pPr>
            <a:r>
              <a:rPr lang="nl-NL" sz="1100" baseline="0" noProof="1">
                <a:solidFill>
                  <a:schemeClr val="tx1"/>
                </a:solidFill>
                <a:latin typeface="+mn-lt"/>
                <a:cs typeface="Calibri Light" panose="020F0302020204030204" pitchFamily="34" charset="0"/>
              </a:rPr>
              <a:t>Voor het gebruik van de Powerpoint is het aan te raden om de resolutie van de foto’s laag te houden en niet zichtbare delen te verwijderen. Dit kan op de volgende manier:</a:t>
            </a:r>
            <a:br>
              <a:rPr lang="nl-NL" sz="1100" baseline="0" noProof="1">
                <a:solidFill>
                  <a:schemeClr val="tx1"/>
                </a:solidFill>
                <a:latin typeface="+mn-lt"/>
                <a:cs typeface="Calibri Light" panose="020F0302020204030204" pitchFamily="34" charset="0"/>
              </a:rPr>
            </a:br>
            <a:endParaRPr lang="nl-NL" sz="1100" baseline="0" noProof="1">
              <a:solidFill>
                <a:schemeClr val="tx1"/>
              </a:solidFill>
              <a:latin typeface="+mn-lt"/>
              <a:cs typeface="Calibri Light" panose="020F0302020204030204" pitchFamily="34" charset="0"/>
            </a:endParaRP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Klik op de foto.</a:t>
            </a:r>
          </a:p>
          <a:p>
            <a:pPr marL="171450" marR="0" lvl="0" indent="-171450" algn="l"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nl-NL" sz="1100" baseline="0" noProof="1">
                <a:solidFill>
                  <a:schemeClr val="tx1"/>
                </a:solidFill>
                <a:latin typeface="+mn-lt"/>
                <a:cs typeface="Calibri Light" panose="020F0302020204030204" pitchFamily="34" charset="0"/>
              </a:rPr>
              <a:t>Rechtsboven verschijnt het tabblad ‘</a:t>
            </a:r>
            <a:r>
              <a:rPr lang="nl-NL" sz="1100" b="1" baseline="0" noProof="1">
                <a:solidFill>
                  <a:schemeClr val="tx1"/>
                </a:solidFill>
                <a:latin typeface="+mn-lt"/>
                <a:cs typeface="Calibri Light" panose="020F0302020204030204" pitchFamily="34" charset="0"/>
              </a:rPr>
              <a:t>Afbeeldingsindeling’</a:t>
            </a:r>
            <a:r>
              <a:rPr lang="nl-NL" sz="1100" b="0" baseline="0" noProof="1">
                <a:solidFill>
                  <a:schemeClr val="tx1"/>
                </a:solidFill>
                <a:latin typeface="+mn-lt"/>
                <a:cs typeface="Calibri Light" panose="020F0302020204030204" pitchFamily="34" charset="0"/>
              </a:rPr>
              <a:t>,</a:t>
            </a:r>
            <a:r>
              <a:rPr lang="nl-NL" sz="1100" b="1" baseline="0" noProof="1">
                <a:solidFill>
                  <a:schemeClr val="tx1"/>
                </a:solidFill>
                <a:latin typeface="+mn-lt"/>
                <a:cs typeface="Calibri Light" panose="020F0302020204030204" pitchFamily="34" charset="0"/>
              </a:rPr>
              <a:t> </a:t>
            </a:r>
            <a:r>
              <a:rPr lang="nl-NL" sz="1100" b="0" baseline="0" noProof="1">
                <a:solidFill>
                  <a:schemeClr val="tx1"/>
                </a:solidFill>
                <a:latin typeface="+mn-lt"/>
                <a:cs typeface="Calibri Light" panose="020F0302020204030204" pitchFamily="34" charset="0"/>
              </a:rPr>
              <a:t>selecteer deze.</a:t>
            </a: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Klik aan de linkerkant op het (bovenste) icoon ‘</a:t>
            </a:r>
            <a:r>
              <a:rPr lang="nl-NL" sz="1100" b="1" baseline="0" noProof="1">
                <a:solidFill>
                  <a:schemeClr val="tx1"/>
                </a:solidFill>
                <a:latin typeface="+mn-lt"/>
                <a:cs typeface="Calibri Light" panose="020F0302020204030204" pitchFamily="34" charset="0"/>
              </a:rPr>
              <a:t>Afbeeldingen comprimeren’</a:t>
            </a:r>
            <a:r>
              <a:rPr lang="nl-NL" sz="1100" baseline="0" noProof="1">
                <a:solidFill>
                  <a:schemeClr val="tx1"/>
                </a:solidFill>
                <a:latin typeface="+mn-lt"/>
                <a:cs typeface="Calibri Light" panose="020F0302020204030204" pitchFamily="34" charset="0"/>
              </a:rPr>
              <a:t>:</a:t>
            </a:r>
          </a:p>
          <a:p>
            <a:pPr marL="171450" indent="-171450">
              <a:lnSpc>
                <a:spcPts val="1700"/>
              </a:lnSpc>
              <a:buFont typeface="Arial" panose="020B0604020202020204" pitchFamily="34" charset="0"/>
              <a:buChar char="•"/>
            </a:pPr>
            <a:endParaRPr lang="nl-NL" sz="1100" baseline="0" noProof="1">
              <a:solidFill>
                <a:schemeClr val="tx1"/>
              </a:solidFill>
              <a:latin typeface="+mn-lt"/>
              <a:cs typeface="Calibri Light" panose="020F0302020204030204" pitchFamily="34" charset="0"/>
            </a:endParaRPr>
          </a:p>
          <a:p>
            <a:pPr marL="0" indent="0">
              <a:lnSpc>
                <a:spcPts val="1700"/>
              </a:lnSpc>
              <a:buFont typeface="Arial" panose="020B0604020202020204" pitchFamily="34" charset="0"/>
              <a:buNone/>
            </a:pPr>
            <a:br>
              <a:rPr lang="nl-NL" sz="1100" baseline="0" noProof="1">
                <a:solidFill>
                  <a:schemeClr val="tx1"/>
                </a:solidFill>
                <a:latin typeface="+mn-lt"/>
                <a:cs typeface="Calibri Light" panose="020F0302020204030204" pitchFamily="34" charset="0"/>
              </a:rPr>
            </a:br>
            <a:endParaRPr lang="nl-NL" sz="1100" baseline="0" noProof="1">
              <a:solidFill>
                <a:schemeClr val="tx1"/>
              </a:solidFill>
              <a:latin typeface="+mn-lt"/>
              <a:cs typeface="Calibri Light" panose="020F0302020204030204" pitchFamily="34" charset="0"/>
            </a:endParaRPr>
          </a:p>
          <a:p>
            <a:pPr marL="171450" indent="-171450">
              <a:lnSpc>
                <a:spcPts val="1700"/>
              </a:lnSpc>
              <a:buFont typeface="Arial" panose="020B0604020202020204" pitchFamily="34" charset="0"/>
              <a:buChar char="•"/>
            </a:pPr>
            <a:r>
              <a:rPr lang="nl-NL" sz="1100" b="0" baseline="0" noProof="1">
                <a:solidFill>
                  <a:schemeClr val="tx1"/>
                </a:solidFill>
                <a:latin typeface="+mn-lt"/>
                <a:cs typeface="Calibri Light" panose="020F0302020204030204" pitchFamily="34" charset="0"/>
              </a:rPr>
              <a:t>Zorg dat </a:t>
            </a:r>
            <a:r>
              <a:rPr lang="nl-NL" sz="1100" b="0" i="0" baseline="0" noProof="1">
                <a:solidFill>
                  <a:schemeClr val="tx1"/>
                </a:solidFill>
                <a:latin typeface="+mn-lt"/>
                <a:cs typeface="Calibri Light" panose="020F0302020204030204" pitchFamily="34" charset="0"/>
              </a:rPr>
              <a:t>‘</a:t>
            </a:r>
            <a:r>
              <a:rPr lang="nl-NL" sz="1100" b="1" i="0" baseline="0" noProof="1">
                <a:solidFill>
                  <a:schemeClr val="tx1"/>
                </a:solidFill>
                <a:latin typeface="+mn-lt"/>
                <a:cs typeface="Calibri Light" panose="020F0302020204030204" pitchFamily="34" charset="0"/>
              </a:rPr>
              <a:t>Alleen toepassen op deze afbeelding’ </a:t>
            </a:r>
            <a:r>
              <a:rPr lang="nl-NL" sz="1100" b="1" baseline="0" noProof="1">
                <a:solidFill>
                  <a:schemeClr val="tx1"/>
                </a:solidFill>
                <a:latin typeface="+mn-lt"/>
                <a:cs typeface="Calibri Light" panose="020F0302020204030204" pitchFamily="34" charset="0"/>
              </a:rPr>
              <a:t>NIET is geselecteerd</a:t>
            </a:r>
            <a:r>
              <a:rPr lang="nl-NL" sz="1100" b="0" baseline="0" noProof="1">
                <a:solidFill>
                  <a:schemeClr val="tx1"/>
                </a:solidFill>
                <a:latin typeface="+mn-lt"/>
                <a:cs typeface="Calibri Light" panose="020F0302020204030204" pitchFamily="34" charset="0"/>
              </a:rPr>
              <a:t>, zodat de aanpassing voor alle afbeeldingen geldt.</a:t>
            </a: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Zorg dat ‘</a:t>
            </a:r>
            <a:r>
              <a:rPr lang="nl-NL" sz="1100" b="1" baseline="0" noProof="1">
                <a:solidFill>
                  <a:schemeClr val="tx1"/>
                </a:solidFill>
                <a:latin typeface="+mn-lt"/>
                <a:cs typeface="Calibri Light" panose="020F0302020204030204" pitchFamily="34" charset="0"/>
              </a:rPr>
              <a:t>Bijgesneden gebieden van afbeeldingen verwijderen’ WEL is geselecteerd</a:t>
            </a:r>
            <a:r>
              <a:rPr lang="nl-NL" sz="1100" b="0" baseline="0" noProof="1">
                <a:solidFill>
                  <a:schemeClr val="tx1"/>
                </a:solidFill>
                <a:latin typeface="+mn-lt"/>
                <a:cs typeface="Calibri Light" panose="020F0302020204030204" pitchFamily="34" charset="0"/>
              </a:rPr>
              <a:t>. Met deze optie worden de bijgesneden afbeeldingsgegevens verwijderd.</a:t>
            </a:r>
          </a:p>
          <a:p>
            <a:pPr marL="171450" marR="0" lvl="0" indent="-171450" algn="l"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nl-NL" sz="1100" baseline="0" noProof="1">
                <a:solidFill>
                  <a:schemeClr val="tx1"/>
                </a:solidFill>
                <a:latin typeface="+mn-lt"/>
                <a:cs typeface="Calibri Light" panose="020F0302020204030204" pitchFamily="34" charset="0"/>
              </a:rPr>
              <a:t>Selecteer bij </a:t>
            </a:r>
            <a:r>
              <a:rPr lang="nl-NL" sz="1100" b="1" baseline="0" noProof="1">
                <a:solidFill>
                  <a:schemeClr val="tx1"/>
                </a:solidFill>
                <a:latin typeface="+mn-lt"/>
                <a:cs typeface="Calibri Light" panose="020F0302020204030204" pitchFamily="34" charset="0"/>
              </a:rPr>
              <a:t>Resolutie: </a:t>
            </a:r>
            <a:r>
              <a:rPr lang="nl-NL" sz="1100" baseline="0" noProof="1">
                <a:solidFill>
                  <a:schemeClr val="tx1"/>
                </a:solidFill>
                <a:latin typeface="+mn-lt"/>
                <a:cs typeface="Calibri Light" panose="020F0302020204030204" pitchFamily="34" charset="0"/>
              </a:rPr>
              <a:t>Web: 150 ppi.</a:t>
            </a:r>
            <a:endParaRPr lang="nl-NL" sz="1100" b="0" baseline="0" noProof="1">
              <a:solidFill>
                <a:schemeClr val="tx1"/>
              </a:solidFill>
              <a:latin typeface="+mn-lt"/>
              <a:cs typeface="Calibri Light" panose="020F0302020204030204" pitchFamily="34" charset="0"/>
            </a:endParaRPr>
          </a:p>
          <a:p>
            <a:pPr marL="171450" indent="-171450">
              <a:lnSpc>
                <a:spcPts val="1700"/>
              </a:lnSpc>
              <a:buFont typeface="Arial" panose="020B0604020202020204" pitchFamily="34" charset="0"/>
              <a:buChar char="•"/>
            </a:pPr>
            <a:r>
              <a:rPr lang="nl-NL" sz="1100" baseline="0" noProof="1">
                <a:solidFill>
                  <a:schemeClr val="tx1"/>
                </a:solidFill>
                <a:latin typeface="+mn-lt"/>
                <a:cs typeface="Calibri Light" panose="020F0302020204030204" pitchFamily="34" charset="0"/>
              </a:rPr>
              <a:t>Klik op </a:t>
            </a:r>
            <a:r>
              <a:rPr lang="nl-NL" sz="1100" b="1" baseline="0" noProof="1">
                <a:solidFill>
                  <a:schemeClr val="tx1"/>
                </a:solidFill>
                <a:latin typeface="+mn-lt"/>
                <a:cs typeface="Calibri Light" panose="020F0302020204030204" pitchFamily="34" charset="0"/>
              </a:rPr>
              <a:t>OK</a:t>
            </a:r>
            <a:r>
              <a:rPr lang="nl-NL" sz="1100" baseline="0" noProof="1">
                <a:solidFill>
                  <a:schemeClr val="tx1"/>
                </a:solidFill>
                <a:latin typeface="+mn-lt"/>
                <a:cs typeface="Calibri Light" panose="020F0302020204030204" pitchFamily="34" charset="0"/>
              </a:rPr>
              <a:t>.</a:t>
            </a:r>
          </a:p>
          <a:p>
            <a:pPr marL="171450" indent="-171450">
              <a:lnSpc>
                <a:spcPts val="1700"/>
              </a:lnSpc>
              <a:buFont typeface="Arial" panose="020B0604020202020204" pitchFamily="34" charset="0"/>
              <a:buChar char="•"/>
            </a:pPr>
            <a:endParaRPr lang="nl-NL" sz="1100" b="0" baseline="0" noProof="1">
              <a:solidFill>
                <a:schemeClr val="tx1"/>
              </a:solidFill>
              <a:latin typeface="+mn-lt"/>
              <a:cs typeface="Calibri Light" panose="020F0302020204030204" pitchFamily="34" charset="0"/>
            </a:endParaRPr>
          </a:p>
        </p:txBody>
      </p:sp>
    </p:spTree>
    <p:extLst>
      <p:ext uri="{BB962C8B-B14F-4D97-AF65-F5344CB8AC3E}">
        <p14:creationId xmlns:p14="http://schemas.microsoft.com/office/powerpoint/2010/main" val="3666320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asisdia 2 kolommen">
    <p:spTree>
      <p:nvGrpSpPr>
        <p:cNvPr id="1" name=""/>
        <p:cNvGrpSpPr/>
        <p:nvPr/>
      </p:nvGrpSpPr>
      <p:grpSpPr>
        <a:xfrm>
          <a:off x="0" y="0"/>
          <a:ext cx="0" cy="0"/>
          <a:chOff x="0" y="0"/>
          <a:chExt cx="0" cy="0"/>
        </a:xfrm>
      </p:grpSpPr>
      <p:sp>
        <p:nvSpPr>
          <p:cNvPr id="3" name="Tijdelijke aanduiding voor inhoud 2">
            <a:extLst>
              <a:ext uri="{FF2B5EF4-FFF2-40B4-BE49-F238E27FC236}">
                <a16:creationId xmlns:a16="http://schemas.microsoft.com/office/drawing/2014/main" id="{46049D12-BB7F-39BE-194A-79FF5CAAA483}"/>
              </a:ext>
            </a:extLst>
          </p:cNvPr>
          <p:cNvSpPr>
            <a:spLocks noGrp="1"/>
          </p:cNvSpPr>
          <p:nvPr>
            <p:ph sz="half" idx="1"/>
          </p:nvPr>
        </p:nvSpPr>
        <p:spPr>
          <a:xfrm>
            <a:off x="2143922" y="1608005"/>
            <a:ext cx="4428000" cy="4787640"/>
          </a:xfrm>
        </p:spPr>
        <p:txBody>
          <a:bodyPr wrap="square">
            <a:sp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NL" dirty="0"/>
          </a:p>
        </p:txBody>
      </p:sp>
      <p:sp>
        <p:nvSpPr>
          <p:cNvPr id="4" name="Tijdelijke aanduiding voor inhoud 3">
            <a:extLst>
              <a:ext uri="{FF2B5EF4-FFF2-40B4-BE49-F238E27FC236}">
                <a16:creationId xmlns:a16="http://schemas.microsoft.com/office/drawing/2014/main" id="{C5DAB566-B4D9-2EE9-5C7E-D0A119F0A1DA}"/>
              </a:ext>
            </a:extLst>
          </p:cNvPr>
          <p:cNvSpPr>
            <a:spLocks noGrp="1"/>
          </p:cNvSpPr>
          <p:nvPr>
            <p:ph sz="half" idx="2"/>
          </p:nvPr>
        </p:nvSpPr>
        <p:spPr>
          <a:xfrm>
            <a:off x="6925799" y="1608005"/>
            <a:ext cx="4428000" cy="4787640"/>
          </a:xfrm>
        </p:spPr>
        <p:txBody>
          <a:bodyPr wrap="square">
            <a:sp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NL" dirty="0"/>
          </a:p>
        </p:txBody>
      </p:sp>
      <p:sp>
        <p:nvSpPr>
          <p:cNvPr id="5" name="Tijdelijke aanduiding voor datum 4">
            <a:extLst>
              <a:ext uri="{FF2B5EF4-FFF2-40B4-BE49-F238E27FC236}">
                <a16:creationId xmlns:a16="http://schemas.microsoft.com/office/drawing/2014/main" id="{00EE2551-4B86-F73B-F113-042D95EDB9C5}"/>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6" name="Tijdelijke aanduiding voor voettekst 5">
            <a:extLst>
              <a:ext uri="{FF2B5EF4-FFF2-40B4-BE49-F238E27FC236}">
                <a16:creationId xmlns:a16="http://schemas.microsoft.com/office/drawing/2014/main" id="{1780D909-29D9-DB76-C7F7-026661BAE02B}"/>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1A5C5D1B-64AE-5FA7-6012-2B024352B488}"/>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8" name="Graphic 2">
            <a:extLst>
              <a:ext uri="{FF2B5EF4-FFF2-40B4-BE49-F238E27FC236}">
                <a16:creationId xmlns:a16="http://schemas.microsoft.com/office/drawing/2014/main" id="{80E27A9A-8B9F-885A-7510-F59C056E2A82}"/>
              </a:ext>
            </a:extLst>
          </p:cNvPr>
          <p:cNvSpPr/>
          <p:nvPr userDrawn="1"/>
        </p:nvSpPr>
        <p:spPr>
          <a:xfrm>
            <a:off x="1172903" y="0"/>
            <a:ext cx="516477" cy="6858000"/>
          </a:xfrm>
          <a:custGeom>
            <a:avLst/>
            <a:gdLst>
              <a:gd name="connsiteX0" fmla="*/ 267821 w 516477"/>
              <a:gd name="connsiteY0" fmla="*/ 2510155 h 6858000"/>
              <a:gd name="connsiteX1" fmla="*/ 512672 w 516477"/>
              <a:gd name="connsiteY1" fmla="*/ 0 h 6858000"/>
              <a:gd name="connsiteX2" fmla="*/ 255135 w 516477"/>
              <a:gd name="connsiteY2" fmla="*/ 0 h 6858000"/>
              <a:gd name="connsiteX3" fmla="*/ 14090 w 516477"/>
              <a:gd name="connsiteY3" fmla="*/ 2504440 h 6858000"/>
              <a:gd name="connsiteX4" fmla="*/ 43269 w 516477"/>
              <a:gd name="connsiteY4" fmla="*/ 4777740 h 6858000"/>
              <a:gd name="connsiteX5" fmla="*/ 259575 w 516477"/>
              <a:gd name="connsiteY5" fmla="*/ 6858000 h 6858000"/>
              <a:gd name="connsiteX6" fmla="*/ 516478 w 516477"/>
              <a:gd name="connsiteY6" fmla="*/ 6858000 h 6858000"/>
              <a:gd name="connsiteX7" fmla="*/ 295731 w 516477"/>
              <a:gd name="connsiteY7" fmla="*/ 4758690 h 6858000"/>
              <a:gd name="connsiteX8" fmla="*/ 267821 w 516477"/>
              <a:gd name="connsiteY8" fmla="*/ 25101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477" h="6858000">
                <a:moveTo>
                  <a:pt x="267821" y="2510155"/>
                </a:moveTo>
                <a:cubicBezTo>
                  <a:pt x="298903" y="1633220"/>
                  <a:pt x="381366" y="789305"/>
                  <a:pt x="512672" y="0"/>
                </a:cubicBezTo>
                <a:lnTo>
                  <a:pt x="255135" y="0"/>
                </a:lnTo>
                <a:cubicBezTo>
                  <a:pt x="125732" y="789305"/>
                  <a:pt x="44538" y="1630680"/>
                  <a:pt x="14090" y="2504440"/>
                </a:cubicBezTo>
                <a:cubicBezTo>
                  <a:pt x="-11918" y="3244850"/>
                  <a:pt x="-1768" y="4010025"/>
                  <a:pt x="43269" y="4777740"/>
                </a:cubicBezTo>
                <a:cubicBezTo>
                  <a:pt x="104799" y="5812790"/>
                  <a:pt x="215172" y="6578600"/>
                  <a:pt x="259575" y="6858000"/>
                </a:cubicBezTo>
                <a:lnTo>
                  <a:pt x="516478" y="6858000"/>
                </a:lnTo>
                <a:cubicBezTo>
                  <a:pt x="478418" y="6626225"/>
                  <a:pt x="359799" y="5842635"/>
                  <a:pt x="295731" y="4758690"/>
                </a:cubicBezTo>
                <a:cubicBezTo>
                  <a:pt x="251329" y="3998595"/>
                  <a:pt x="241814" y="3242310"/>
                  <a:pt x="267821" y="2510155"/>
                </a:cubicBezTo>
                <a:close/>
              </a:path>
            </a:pathLst>
          </a:custGeom>
          <a:solidFill>
            <a:srgbClr val="F0EEEC"/>
          </a:solidFill>
          <a:ln w="6320" cap="flat">
            <a:noFill/>
            <a:prstDash val="solid"/>
            <a:miter/>
          </a:ln>
        </p:spPr>
        <p:txBody>
          <a:bodyPr rtlCol="0" anchor="ctr"/>
          <a:lstStyle/>
          <a:p>
            <a:endParaRPr lang="nl-NL"/>
          </a:p>
        </p:txBody>
      </p:sp>
      <p:sp>
        <p:nvSpPr>
          <p:cNvPr id="13" name="Titel 1">
            <a:extLst>
              <a:ext uri="{FF2B5EF4-FFF2-40B4-BE49-F238E27FC236}">
                <a16:creationId xmlns:a16="http://schemas.microsoft.com/office/drawing/2014/main" id="{A69477CE-5839-1A43-35DE-08B1E0431CCF}"/>
              </a:ext>
            </a:extLst>
          </p:cNvPr>
          <p:cNvSpPr>
            <a:spLocks noGrp="1"/>
          </p:cNvSpPr>
          <p:nvPr>
            <p:ph type="ctrTitle" hasCustomPrompt="1"/>
          </p:nvPr>
        </p:nvSpPr>
        <p:spPr>
          <a:xfrm>
            <a:off x="2143922" y="827526"/>
            <a:ext cx="9209877" cy="553934"/>
          </a:xfrm>
          <a:noFill/>
        </p:spPr>
        <p:txBody>
          <a:bodyPr anchor="b">
            <a:spAutoFit/>
          </a:bodyPr>
          <a:lstStyle>
            <a:lvl1pPr algn="l">
              <a:lnSpc>
                <a:spcPct val="108000"/>
              </a:lnSpc>
              <a:defRPr sz="3400">
                <a:solidFill>
                  <a:schemeClr val="accent1"/>
                </a:solidFill>
              </a:defRPr>
            </a:lvl1pPr>
          </a:lstStyle>
          <a:p>
            <a:r>
              <a:rPr lang="nl-NL" dirty="0"/>
              <a:t>Koptekst content 2 kolommen</a:t>
            </a:r>
          </a:p>
        </p:txBody>
      </p:sp>
      <p:pic>
        <p:nvPicPr>
          <p:cNvPr id="2" name="Afbeelding 1">
            <a:extLst>
              <a:ext uri="{FF2B5EF4-FFF2-40B4-BE49-F238E27FC236}">
                <a16:creationId xmlns:a16="http://schemas.microsoft.com/office/drawing/2014/main" id="{6F00603E-5EB1-CE06-D09D-5D78A0F93669}"/>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spTree>
    <p:extLst>
      <p:ext uri="{BB962C8B-B14F-4D97-AF65-F5344CB8AC3E}">
        <p14:creationId xmlns:p14="http://schemas.microsoft.com/office/powerpoint/2010/main" val="4115705537"/>
      </p:ext>
    </p:extLst>
  </p:cSld>
  <p:clrMapOvr>
    <a:masterClrMapping/>
  </p:clrMapOvr>
  <p:extLst>
    <p:ext uri="{DCECCB84-F9BA-43D5-87BE-67443E8EF086}">
      <p15:sldGuideLst xmlns:p15="http://schemas.microsoft.com/office/powerpoint/2012/main">
        <p15:guide id="1" pos="3840">
          <p15:clr>
            <a:srgbClr val="FBAE40"/>
          </p15:clr>
        </p15:guide>
        <p15:guide id="2" pos="424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oofdstukdia">
    <p:bg>
      <p:bgPr>
        <a:solidFill>
          <a:srgbClr val="F0EEEC"/>
        </a:solid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D889A272-ACCB-A853-058D-F24CD86BF72A}"/>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6CF725E3-48AF-985D-1626-4B83CD2006B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014D3B3-CDFF-2089-F9E0-241A719B05B2}"/>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11" name="Graphic 9">
            <a:extLst>
              <a:ext uri="{FF2B5EF4-FFF2-40B4-BE49-F238E27FC236}">
                <a16:creationId xmlns:a16="http://schemas.microsoft.com/office/drawing/2014/main" id="{CEB818CE-042E-CCFC-F4B4-B902894398E1}"/>
              </a:ext>
            </a:extLst>
          </p:cNvPr>
          <p:cNvSpPr/>
          <p:nvPr userDrawn="1"/>
        </p:nvSpPr>
        <p:spPr>
          <a:xfrm>
            <a:off x="-6350" y="-8965"/>
            <a:ext cx="11076334" cy="5945504"/>
          </a:xfrm>
          <a:custGeom>
            <a:avLst/>
            <a:gdLst>
              <a:gd name="connsiteX0" fmla="*/ 10742930 w 11076334"/>
              <a:gd name="connsiteY0" fmla="*/ 1178560 h 5945504"/>
              <a:gd name="connsiteX1" fmla="*/ 10353040 w 11076334"/>
              <a:gd name="connsiteY1" fmla="*/ 0 h 5945504"/>
              <a:gd name="connsiteX2" fmla="*/ 10081260 w 11076334"/>
              <a:gd name="connsiteY2" fmla="*/ 0 h 5945504"/>
              <a:gd name="connsiteX3" fmla="*/ 10498455 w 11076334"/>
              <a:gd name="connsiteY3" fmla="*/ 1247775 h 5945504"/>
              <a:gd name="connsiteX4" fmla="*/ 10809605 w 11076334"/>
              <a:gd name="connsiteY4" fmla="*/ 3341370 h 5945504"/>
              <a:gd name="connsiteX5" fmla="*/ 10237470 w 11076334"/>
              <a:gd name="connsiteY5" fmla="*/ 4377690 h 5945504"/>
              <a:gd name="connsiteX6" fmla="*/ 8879205 w 11076334"/>
              <a:gd name="connsiteY6" fmla="*/ 5175250 h 5945504"/>
              <a:gd name="connsiteX7" fmla="*/ 6925310 w 11076334"/>
              <a:gd name="connsiteY7" fmla="*/ 5625465 h 5945504"/>
              <a:gd name="connsiteX8" fmla="*/ 4587240 w 11076334"/>
              <a:gd name="connsiteY8" fmla="*/ 5638165 h 5945504"/>
              <a:gd name="connsiteX9" fmla="*/ 741680 w 11076334"/>
              <a:gd name="connsiteY9" fmla="*/ 4526280 h 5945504"/>
              <a:gd name="connsiteX10" fmla="*/ 0 w 11076334"/>
              <a:gd name="connsiteY10" fmla="*/ 4023995 h 5945504"/>
              <a:gd name="connsiteX11" fmla="*/ 0 w 11076334"/>
              <a:gd name="connsiteY11" fmla="*/ 4347845 h 5945504"/>
              <a:gd name="connsiteX12" fmla="*/ 617220 w 11076334"/>
              <a:gd name="connsiteY12" fmla="*/ 4747260 h 5945504"/>
              <a:gd name="connsiteX13" fmla="*/ 2394585 w 11076334"/>
              <a:gd name="connsiteY13" fmla="*/ 5481320 h 5945504"/>
              <a:gd name="connsiteX14" fmla="*/ 4563745 w 11076334"/>
              <a:gd name="connsiteY14" fmla="*/ 5890895 h 5945504"/>
              <a:gd name="connsiteX15" fmla="*/ 5712460 w 11076334"/>
              <a:gd name="connsiteY15" fmla="*/ 5945505 h 5945504"/>
              <a:gd name="connsiteX16" fmla="*/ 6953885 w 11076334"/>
              <a:gd name="connsiteY16" fmla="*/ 5877560 h 5945504"/>
              <a:gd name="connsiteX17" fmla="*/ 8969375 w 11076334"/>
              <a:gd name="connsiteY17" fmla="*/ 5412740 h 5945504"/>
              <a:gd name="connsiteX18" fmla="*/ 10412095 w 11076334"/>
              <a:gd name="connsiteY18" fmla="*/ 4562475 h 5945504"/>
              <a:gd name="connsiteX19" fmla="*/ 11062335 w 11076334"/>
              <a:gd name="connsiteY19" fmla="*/ 3371850 h 5945504"/>
              <a:gd name="connsiteX20" fmla="*/ 10742930 w 11076334"/>
              <a:gd name="connsiteY20" fmla="*/ 1178560 h 594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076334" h="5945504">
                <a:moveTo>
                  <a:pt x="10742930" y="1178560"/>
                </a:moveTo>
                <a:cubicBezTo>
                  <a:pt x="10633075" y="787400"/>
                  <a:pt x="10500995" y="391160"/>
                  <a:pt x="10353040" y="0"/>
                </a:cubicBezTo>
                <a:lnTo>
                  <a:pt x="10081260" y="0"/>
                </a:lnTo>
                <a:cubicBezTo>
                  <a:pt x="10240645" y="413385"/>
                  <a:pt x="10381615" y="833755"/>
                  <a:pt x="10498455" y="1247775"/>
                </a:cubicBezTo>
                <a:cubicBezTo>
                  <a:pt x="10745470" y="2124710"/>
                  <a:pt x="10861675" y="2907665"/>
                  <a:pt x="10809605" y="3341370"/>
                </a:cubicBezTo>
                <a:cubicBezTo>
                  <a:pt x="10765155" y="3712845"/>
                  <a:pt x="10572115" y="4061460"/>
                  <a:pt x="10237470" y="4377690"/>
                </a:cubicBezTo>
                <a:cubicBezTo>
                  <a:pt x="9904730" y="4692015"/>
                  <a:pt x="9447530" y="4959985"/>
                  <a:pt x="8879205" y="5175250"/>
                </a:cubicBezTo>
                <a:cubicBezTo>
                  <a:pt x="8305165" y="5392420"/>
                  <a:pt x="7647940" y="5544185"/>
                  <a:pt x="6925310" y="5625465"/>
                </a:cubicBezTo>
                <a:cubicBezTo>
                  <a:pt x="6175375" y="5709920"/>
                  <a:pt x="5388610" y="5714365"/>
                  <a:pt x="4587240" y="5638165"/>
                </a:cubicBezTo>
                <a:cubicBezTo>
                  <a:pt x="3133725" y="5501005"/>
                  <a:pt x="1767840" y="5106035"/>
                  <a:pt x="741680" y="4526280"/>
                </a:cubicBezTo>
                <a:cubicBezTo>
                  <a:pt x="465455" y="4370070"/>
                  <a:pt x="216535" y="4200525"/>
                  <a:pt x="0" y="4023995"/>
                </a:cubicBezTo>
                <a:lnTo>
                  <a:pt x="0" y="4347845"/>
                </a:lnTo>
                <a:cubicBezTo>
                  <a:pt x="186055" y="4486910"/>
                  <a:pt x="391795" y="4620260"/>
                  <a:pt x="617220" y="4747260"/>
                </a:cubicBezTo>
                <a:cubicBezTo>
                  <a:pt x="1135380" y="5039995"/>
                  <a:pt x="1733550" y="5287010"/>
                  <a:pt x="2394585" y="5481320"/>
                </a:cubicBezTo>
                <a:cubicBezTo>
                  <a:pt x="3077845" y="5681980"/>
                  <a:pt x="3807460" y="5819775"/>
                  <a:pt x="4563745" y="5890895"/>
                </a:cubicBezTo>
                <a:cubicBezTo>
                  <a:pt x="4950460" y="5927725"/>
                  <a:pt x="5334000" y="5945505"/>
                  <a:pt x="5712460" y="5945505"/>
                </a:cubicBezTo>
                <a:cubicBezTo>
                  <a:pt x="6134735" y="5945505"/>
                  <a:pt x="6549390" y="5922645"/>
                  <a:pt x="6953885" y="5877560"/>
                </a:cubicBezTo>
                <a:cubicBezTo>
                  <a:pt x="7697470" y="5793740"/>
                  <a:pt x="8375015" y="5637530"/>
                  <a:pt x="8969375" y="5412740"/>
                </a:cubicBezTo>
                <a:cubicBezTo>
                  <a:pt x="9569450" y="5185410"/>
                  <a:pt x="10054590" y="4899660"/>
                  <a:pt x="10412095" y="4562475"/>
                </a:cubicBezTo>
                <a:cubicBezTo>
                  <a:pt x="10791190" y="4204335"/>
                  <a:pt x="11010265" y="3803650"/>
                  <a:pt x="11062335" y="3371850"/>
                </a:cubicBezTo>
                <a:cubicBezTo>
                  <a:pt x="11118850" y="2899410"/>
                  <a:pt x="11002645" y="2099945"/>
                  <a:pt x="10742930" y="1178560"/>
                </a:cubicBezTo>
                <a:close/>
              </a:path>
            </a:pathLst>
          </a:custGeom>
          <a:solidFill>
            <a:srgbClr val="FFFFFF"/>
          </a:solidFill>
          <a:ln w="6350" cap="flat">
            <a:noFill/>
            <a:prstDash val="solid"/>
            <a:miter/>
          </a:ln>
        </p:spPr>
        <p:txBody>
          <a:bodyPr rtlCol="0" anchor="ctr"/>
          <a:lstStyle/>
          <a:p>
            <a:endParaRPr lang="nl-NL">
              <a:solidFill>
                <a:srgbClr val="333333"/>
              </a:solidFill>
              <a:latin typeface="PT Sans"/>
            </a:endParaRPr>
          </a:p>
        </p:txBody>
      </p:sp>
      <p:sp>
        <p:nvSpPr>
          <p:cNvPr id="19" name="Tijdelijke aanduiding voor tekst 8">
            <a:extLst>
              <a:ext uri="{FF2B5EF4-FFF2-40B4-BE49-F238E27FC236}">
                <a16:creationId xmlns:a16="http://schemas.microsoft.com/office/drawing/2014/main" id="{D595AE15-E1AB-2072-DBB8-E9088704761D}"/>
              </a:ext>
            </a:extLst>
          </p:cNvPr>
          <p:cNvSpPr>
            <a:spLocks noGrp="1"/>
          </p:cNvSpPr>
          <p:nvPr>
            <p:ph type="body" sz="quarter" idx="17" hasCustomPrompt="1"/>
          </p:nvPr>
        </p:nvSpPr>
        <p:spPr>
          <a:xfrm>
            <a:off x="1243287" y="2296895"/>
            <a:ext cx="7938420" cy="589905"/>
          </a:xfrm>
        </p:spPr>
        <p:txBody>
          <a:bodyPr wrap="square">
            <a:spAutoFit/>
          </a:bodyPr>
          <a:lstStyle>
            <a:lvl1pPr marL="0" indent="0">
              <a:lnSpc>
                <a:spcPct val="98000"/>
              </a:lnSpc>
              <a:spcBef>
                <a:spcPts val="0"/>
              </a:spcBef>
              <a:buFontTx/>
              <a:buNone/>
              <a:tabLst/>
              <a:defRPr sz="3900" b="1"/>
            </a:lvl1pPr>
          </a:lstStyle>
          <a:p>
            <a:r>
              <a:rPr lang="nl-NL" dirty="0"/>
              <a:t>1	Ruimte voor een hoofdstuktitel</a:t>
            </a:r>
          </a:p>
        </p:txBody>
      </p:sp>
      <p:pic>
        <p:nvPicPr>
          <p:cNvPr id="2" name="Afbeelding 1">
            <a:extLst>
              <a:ext uri="{FF2B5EF4-FFF2-40B4-BE49-F238E27FC236}">
                <a16:creationId xmlns:a16="http://schemas.microsoft.com/office/drawing/2014/main" id="{2D1C0775-40EE-3B6D-DCDB-4C373E2483DE}"/>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rcRect t="17376"/>
          <a:stretch>
            <a:fillRect/>
          </a:stretch>
        </p:blipFill>
        <p:spPr>
          <a:xfrm>
            <a:off x="1243288" y="1"/>
            <a:ext cx="515916" cy="724659"/>
          </a:xfrm>
          <a:custGeom>
            <a:avLst/>
            <a:gdLst>
              <a:gd name="connsiteX0" fmla="*/ 0 w 515916"/>
              <a:gd name="connsiteY0" fmla="*/ 0 h 724659"/>
              <a:gd name="connsiteX1" fmla="*/ 515916 w 515916"/>
              <a:gd name="connsiteY1" fmla="*/ 0 h 724659"/>
              <a:gd name="connsiteX2" fmla="*/ 515916 w 515916"/>
              <a:gd name="connsiteY2" fmla="*/ 724659 h 724659"/>
              <a:gd name="connsiteX3" fmla="*/ 0 w 515916"/>
              <a:gd name="connsiteY3" fmla="*/ 724659 h 724659"/>
            </a:gdLst>
            <a:ahLst/>
            <a:cxnLst>
              <a:cxn ang="0">
                <a:pos x="connsiteX0" y="connsiteY0"/>
              </a:cxn>
              <a:cxn ang="0">
                <a:pos x="connsiteX1" y="connsiteY1"/>
              </a:cxn>
              <a:cxn ang="0">
                <a:pos x="connsiteX2" y="connsiteY2"/>
              </a:cxn>
              <a:cxn ang="0">
                <a:pos x="connsiteX3" y="connsiteY3"/>
              </a:cxn>
            </a:cxnLst>
            <a:rect l="l" t="t" r="r" b="b"/>
            <a:pathLst>
              <a:path w="515916" h="724659">
                <a:moveTo>
                  <a:pt x="0" y="0"/>
                </a:moveTo>
                <a:lnTo>
                  <a:pt x="515916" y="0"/>
                </a:lnTo>
                <a:lnTo>
                  <a:pt x="515916" y="724659"/>
                </a:lnTo>
                <a:lnTo>
                  <a:pt x="0" y="724659"/>
                </a:lnTo>
                <a:close/>
              </a:path>
            </a:pathLst>
          </a:custGeom>
        </p:spPr>
      </p:pic>
      <p:pic>
        <p:nvPicPr>
          <p:cNvPr id="3" name="Afbeelding 2">
            <a:extLst>
              <a:ext uri="{FF2B5EF4-FFF2-40B4-BE49-F238E27FC236}">
                <a16:creationId xmlns:a16="http://schemas.microsoft.com/office/drawing/2014/main" id="{B63FFA21-776F-2B7F-0F76-91F10E2398D7}"/>
              </a:ext>
            </a:extLst>
          </p:cNvPr>
          <p:cNvPicPr>
            <a:picLocks noChangeAspect="1"/>
          </p:cNvPicPr>
          <p:nvPr userDrawn="1"/>
        </p:nvPicPr>
        <p:blipFill>
          <a:blip r:embed="rId3">
            <a:alphaModFix/>
          </a:blip>
          <a:stretch>
            <a:fillRect/>
          </a:stretch>
        </p:blipFill>
        <p:spPr>
          <a:xfrm>
            <a:off x="1242971" y="5950385"/>
            <a:ext cx="1311302" cy="396440"/>
          </a:xfrm>
          <a:prstGeom prst="rect">
            <a:avLst/>
          </a:prstGeom>
        </p:spPr>
      </p:pic>
    </p:spTree>
    <p:extLst>
      <p:ext uri="{BB962C8B-B14F-4D97-AF65-F5344CB8AC3E}">
        <p14:creationId xmlns:p14="http://schemas.microsoft.com/office/powerpoint/2010/main" val="3522644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oofdstukdia + foto's">
    <p:bg>
      <p:bgPr>
        <a:solidFill>
          <a:srgbClr val="F0EEEC"/>
        </a:solid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D889A272-ACCB-A853-058D-F24CD86BF72A}"/>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6CF725E3-48AF-985D-1626-4B83CD2006B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014D3B3-CDFF-2089-F9E0-241A719B05B2}"/>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10" name="Graphic 9">
            <a:extLst>
              <a:ext uri="{FF2B5EF4-FFF2-40B4-BE49-F238E27FC236}">
                <a16:creationId xmlns:a16="http://schemas.microsoft.com/office/drawing/2014/main" id="{EAE6FC55-4052-FB53-A87E-2FAA5ADCA6B4}"/>
              </a:ext>
            </a:extLst>
          </p:cNvPr>
          <p:cNvSpPr/>
          <p:nvPr userDrawn="1"/>
        </p:nvSpPr>
        <p:spPr>
          <a:xfrm>
            <a:off x="-6350" y="-8965"/>
            <a:ext cx="11076334" cy="5945504"/>
          </a:xfrm>
          <a:custGeom>
            <a:avLst/>
            <a:gdLst>
              <a:gd name="connsiteX0" fmla="*/ 10742930 w 11076334"/>
              <a:gd name="connsiteY0" fmla="*/ 1178560 h 5945504"/>
              <a:gd name="connsiteX1" fmla="*/ 10353040 w 11076334"/>
              <a:gd name="connsiteY1" fmla="*/ 0 h 5945504"/>
              <a:gd name="connsiteX2" fmla="*/ 10081260 w 11076334"/>
              <a:gd name="connsiteY2" fmla="*/ 0 h 5945504"/>
              <a:gd name="connsiteX3" fmla="*/ 10498455 w 11076334"/>
              <a:gd name="connsiteY3" fmla="*/ 1247775 h 5945504"/>
              <a:gd name="connsiteX4" fmla="*/ 10809605 w 11076334"/>
              <a:gd name="connsiteY4" fmla="*/ 3341370 h 5945504"/>
              <a:gd name="connsiteX5" fmla="*/ 10237470 w 11076334"/>
              <a:gd name="connsiteY5" fmla="*/ 4377690 h 5945504"/>
              <a:gd name="connsiteX6" fmla="*/ 8879205 w 11076334"/>
              <a:gd name="connsiteY6" fmla="*/ 5175250 h 5945504"/>
              <a:gd name="connsiteX7" fmla="*/ 6925310 w 11076334"/>
              <a:gd name="connsiteY7" fmla="*/ 5625465 h 5945504"/>
              <a:gd name="connsiteX8" fmla="*/ 4587240 w 11076334"/>
              <a:gd name="connsiteY8" fmla="*/ 5638165 h 5945504"/>
              <a:gd name="connsiteX9" fmla="*/ 741680 w 11076334"/>
              <a:gd name="connsiteY9" fmla="*/ 4526280 h 5945504"/>
              <a:gd name="connsiteX10" fmla="*/ 0 w 11076334"/>
              <a:gd name="connsiteY10" fmla="*/ 4023995 h 5945504"/>
              <a:gd name="connsiteX11" fmla="*/ 0 w 11076334"/>
              <a:gd name="connsiteY11" fmla="*/ 4347845 h 5945504"/>
              <a:gd name="connsiteX12" fmla="*/ 617220 w 11076334"/>
              <a:gd name="connsiteY12" fmla="*/ 4747260 h 5945504"/>
              <a:gd name="connsiteX13" fmla="*/ 2394585 w 11076334"/>
              <a:gd name="connsiteY13" fmla="*/ 5481320 h 5945504"/>
              <a:gd name="connsiteX14" fmla="*/ 4563745 w 11076334"/>
              <a:gd name="connsiteY14" fmla="*/ 5890895 h 5945504"/>
              <a:gd name="connsiteX15" fmla="*/ 5712460 w 11076334"/>
              <a:gd name="connsiteY15" fmla="*/ 5945505 h 5945504"/>
              <a:gd name="connsiteX16" fmla="*/ 6953885 w 11076334"/>
              <a:gd name="connsiteY16" fmla="*/ 5877560 h 5945504"/>
              <a:gd name="connsiteX17" fmla="*/ 8969375 w 11076334"/>
              <a:gd name="connsiteY17" fmla="*/ 5412740 h 5945504"/>
              <a:gd name="connsiteX18" fmla="*/ 10412095 w 11076334"/>
              <a:gd name="connsiteY18" fmla="*/ 4562475 h 5945504"/>
              <a:gd name="connsiteX19" fmla="*/ 11062335 w 11076334"/>
              <a:gd name="connsiteY19" fmla="*/ 3371850 h 5945504"/>
              <a:gd name="connsiteX20" fmla="*/ 10742930 w 11076334"/>
              <a:gd name="connsiteY20" fmla="*/ 1178560 h 594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076334" h="5945504">
                <a:moveTo>
                  <a:pt x="10742930" y="1178560"/>
                </a:moveTo>
                <a:cubicBezTo>
                  <a:pt x="10633075" y="787400"/>
                  <a:pt x="10500995" y="391160"/>
                  <a:pt x="10353040" y="0"/>
                </a:cubicBezTo>
                <a:lnTo>
                  <a:pt x="10081260" y="0"/>
                </a:lnTo>
                <a:cubicBezTo>
                  <a:pt x="10240645" y="413385"/>
                  <a:pt x="10381615" y="833755"/>
                  <a:pt x="10498455" y="1247775"/>
                </a:cubicBezTo>
                <a:cubicBezTo>
                  <a:pt x="10745470" y="2124710"/>
                  <a:pt x="10861675" y="2907665"/>
                  <a:pt x="10809605" y="3341370"/>
                </a:cubicBezTo>
                <a:cubicBezTo>
                  <a:pt x="10765155" y="3712845"/>
                  <a:pt x="10572115" y="4061460"/>
                  <a:pt x="10237470" y="4377690"/>
                </a:cubicBezTo>
                <a:cubicBezTo>
                  <a:pt x="9904730" y="4692015"/>
                  <a:pt x="9447530" y="4959985"/>
                  <a:pt x="8879205" y="5175250"/>
                </a:cubicBezTo>
                <a:cubicBezTo>
                  <a:pt x="8305165" y="5392420"/>
                  <a:pt x="7647940" y="5544185"/>
                  <a:pt x="6925310" y="5625465"/>
                </a:cubicBezTo>
                <a:cubicBezTo>
                  <a:pt x="6175375" y="5709920"/>
                  <a:pt x="5388610" y="5714365"/>
                  <a:pt x="4587240" y="5638165"/>
                </a:cubicBezTo>
                <a:cubicBezTo>
                  <a:pt x="3133725" y="5501005"/>
                  <a:pt x="1767840" y="5106035"/>
                  <a:pt x="741680" y="4526280"/>
                </a:cubicBezTo>
                <a:cubicBezTo>
                  <a:pt x="465455" y="4370070"/>
                  <a:pt x="216535" y="4200525"/>
                  <a:pt x="0" y="4023995"/>
                </a:cubicBezTo>
                <a:lnTo>
                  <a:pt x="0" y="4347845"/>
                </a:lnTo>
                <a:cubicBezTo>
                  <a:pt x="186055" y="4486910"/>
                  <a:pt x="391795" y="4620260"/>
                  <a:pt x="617220" y="4747260"/>
                </a:cubicBezTo>
                <a:cubicBezTo>
                  <a:pt x="1135380" y="5039995"/>
                  <a:pt x="1733550" y="5287010"/>
                  <a:pt x="2394585" y="5481320"/>
                </a:cubicBezTo>
                <a:cubicBezTo>
                  <a:pt x="3077845" y="5681980"/>
                  <a:pt x="3807460" y="5819775"/>
                  <a:pt x="4563745" y="5890895"/>
                </a:cubicBezTo>
                <a:cubicBezTo>
                  <a:pt x="4950460" y="5927725"/>
                  <a:pt x="5334000" y="5945505"/>
                  <a:pt x="5712460" y="5945505"/>
                </a:cubicBezTo>
                <a:cubicBezTo>
                  <a:pt x="6134735" y="5945505"/>
                  <a:pt x="6549390" y="5922645"/>
                  <a:pt x="6953885" y="5877560"/>
                </a:cubicBezTo>
                <a:cubicBezTo>
                  <a:pt x="7697470" y="5793740"/>
                  <a:pt x="8375015" y="5637530"/>
                  <a:pt x="8969375" y="5412740"/>
                </a:cubicBezTo>
                <a:cubicBezTo>
                  <a:pt x="9569450" y="5185410"/>
                  <a:pt x="10054590" y="4899660"/>
                  <a:pt x="10412095" y="4562475"/>
                </a:cubicBezTo>
                <a:cubicBezTo>
                  <a:pt x="10791190" y="4204335"/>
                  <a:pt x="11010265" y="3803650"/>
                  <a:pt x="11062335" y="3371850"/>
                </a:cubicBezTo>
                <a:cubicBezTo>
                  <a:pt x="11118850" y="2899410"/>
                  <a:pt x="11002645" y="2099945"/>
                  <a:pt x="10742930" y="1178560"/>
                </a:cubicBezTo>
                <a:close/>
              </a:path>
            </a:pathLst>
          </a:custGeom>
          <a:solidFill>
            <a:srgbClr val="FFFFFF"/>
          </a:solidFill>
          <a:ln w="6350" cap="flat">
            <a:noFill/>
            <a:prstDash val="solid"/>
            <a:miter/>
          </a:ln>
        </p:spPr>
        <p:txBody>
          <a:bodyPr rtlCol="0" anchor="ctr"/>
          <a:lstStyle/>
          <a:p>
            <a:endParaRPr lang="nl-NL"/>
          </a:p>
        </p:txBody>
      </p:sp>
      <p:sp>
        <p:nvSpPr>
          <p:cNvPr id="18" name="Tijdelijke aanduiding voor tekst 8">
            <a:extLst>
              <a:ext uri="{FF2B5EF4-FFF2-40B4-BE49-F238E27FC236}">
                <a16:creationId xmlns:a16="http://schemas.microsoft.com/office/drawing/2014/main" id="{A0B86F27-4FE8-B3B4-0811-F3649E825CD0}"/>
              </a:ext>
            </a:extLst>
          </p:cNvPr>
          <p:cNvSpPr>
            <a:spLocks noGrp="1"/>
          </p:cNvSpPr>
          <p:nvPr>
            <p:ph type="body" sz="quarter" idx="19" hasCustomPrompt="1"/>
          </p:nvPr>
        </p:nvSpPr>
        <p:spPr>
          <a:xfrm>
            <a:off x="1243287" y="2296895"/>
            <a:ext cx="7938420" cy="589905"/>
          </a:xfrm>
        </p:spPr>
        <p:txBody>
          <a:bodyPr wrap="square">
            <a:spAutoFit/>
          </a:bodyPr>
          <a:lstStyle>
            <a:lvl1pPr marL="0" indent="0">
              <a:lnSpc>
                <a:spcPct val="98000"/>
              </a:lnSpc>
              <a:spcBef>
                <a:spcPts val="0"/>
              </a:spcBef>
              <a:buFontTx/>
              <a:buNone/>
              <a:tabLst/>
              <a:defRPr sz="3900" b="1"/>
            </a:lvl1pPr>
          </a:lstStyle>
          <a:p>
            <a:r>
              <a:rPr lang="nl-NL" dirty="0"/>
              <a:t>1	Ruimte voor een hoofdstuktitel</a:t>
            </a:r>
          </a:p>
        </p:txBody>
      </p:sp>
      <p:sp>
        <p:nvSpPr>
          <p:cNvPr id="3" name="Tijdelijke aanduiding voor afbeelding 14">
            <a:extLst>
              <a:ext uri="{FF2B5EF4-FFF2-40B4-BE49-F238E27FC236}">
                <a16:creationId xmlns:a16="http://schemas.microsoft.com/office/drawing/2014/main" id="{85ED119C-E5A8-53EB-8EE5-6857D0D9E172}"/>
              </a:ext>
            </a:extLst>
          </p:cNvPr>
          <p:cNvSpPr>
            <a:spLocks noGrp="1"/>
          </p:cNvSpPr>
          <p:nvPr>
            <p:ph type="pic" sz="quarter" idx="20" hasCustomPrompt="1"/>
          </p:nvPr>
        </p:nvSpPr>
        <p:spPr>
          <a:xfrm>
            <a:off x="7076499" y="-3478"/>
            <a:ext cx="3715418" cy="2239237"/>
          </a:xfrm>
          <a:custGeom>
            <a:avLst/>
            <a:gdLst>
              <a:gd name="connsiteX0" fmla="*/ 0 w 3715418"/>
              <a:gd name="connsiteY0" fmla="*/ 0 h 2239237"/>
              <a:gd name="connsiteX1" fmla="*/ 3715418 w 3715418"/>
              <a:gd name="connsiteY1" fmla="*/ 0 h 2239237"/>
              <a:gd name="connsiteX2" fmla="*/ 3268602 w 3715418"/>
              <a:gd name="connsiteY2" fmla="*/ 921556 h 2239237"/>
              <a:gd name="connsiteX3" fmla="*/ 1217951 w 3715418"/>
              <a:gd name="connsiteY3" fmla="*/ 2150297 h 2239237"/>
              <a:gd name="connsiteX4" fmla="*/ 178344 w 3715418"/>
              <a:gd name="connsiteY4" fmla="*/ 598503 h 2239237"/>
              <a:gd name="connsiteX5" fmla="*/ 0 w 3715418"/>
              <a:gd name="connsiteY5" fmla="*/ 635 h 2239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5418" h="2239237">
                <a:moveTo>
                  <a:pt x="0" y="0"/>
                </a:moveTo>
                <a:lnTo>
                  <a:pt x="3715418" y="0"/>
                </a:lnTo>
                <a:cubicBezTo>
                  <a:pt x="3618312" y="297665"/>
                  <a:pt x="3468526" y="612466"/>
                  <a:pt x="3268602" y="921556"/>
                </a:cubicBezTo>
                <a:cubicBezTo>
                  <a:pt x="2625671" y="1915465"/>
                  <a:pt x="1707290" y="2465734"/>
                  <a:pt x="1217951" y="2150297"/>
                </a:cubicBezTo>
                <a:cubicBezTo>
                  <a:pt x="950751" y="1978299"/>
                  <a:pt x="466489" y="1316962"/>
                  <a:pt x="178344" y="598503"/>
                </a:cubicBezTo>
                <a:cubicBezTo>
                  <a:pt x="155496" y="542652"/>
                  <a:pt x="57121" y="303377"/>
                  <a:pt x="0" y="635"/>
                </a:cubicBezTo>
                <a:close/>
              </a:path>
            </a:pathLst>
          </a:custGeom>
          <a:blipFill dpi="0" rotWithShape="1">
            <a:blip r:embed="rId2" cstate="screen">
              <a:extLst>
                <a:ext uri="{28A0092B-C50C-407E-A947-70E740481C1C}">
                  <a14:useLocalDpi xmlns:a14="http://schemas.microsoft.com/office/drawing/2010/main"/>
                </a:ext>
              </a:extLst>
            </a:blip>
            <a:srcRect/>
            <a:stretch>
              <a:fillRect/>
            </a:stretch>
          </a:blipFill>
        </p:spPr>
        <p:txBody>
          <a:bodyPr wrap="square" bIns="648000" anchor="ctr" anchorCtr="0">
            <a:noAutofit/>
          </a:bodyPr>
          <a:lstStyle>
            <a:lvl1pPr marL="0" indent="0" algn="ctr" fontAlgn="ctr">
              <a:lnSpc>
                <a:spcPts val="1320"/>
              </a:lnSpc>
              <a:spcBef>
                <a:spcPts val="0"/>
              </a:spcBef>
              <a:spcAft>
                <a:spcPts val="0"/>
              </a:spcAft>
              <a:buFontTx/>
              <a:buNone/>
              <a:defRPr sz="1100">
                <a:solidFill>
                  <a:schemeClr val="bg1"/>
                </a:solidFill>
              </a:defRPr>
            </a:lvl1pPr>
          </a:lstStyle>
          <a:p>
            <a:r>
              <a:rPr lang="nl-NL" dirty="0"/>
              <a:t>Klik op icoon</a:t>
            </a:r>
            <a:br>
              <a:rPr lang="nl-NL" dirty="0"/>
            </a:br>
            <a:r>
              <a:rPr lang="nl-NL" dirty="0"/>
              <a:t>voor afbeelding</a:t>
            </a:r>
          </a:p>
        </p:txBody>
      </p:sp>
      <p:sp>
        <p:nvSpPr>
          <p:cNvPr id="8" name="Tijdelijke aanduiding voor afbeelding 10">
            <a:extLst>
              <a:ext uri="{FF2B5EF4-FFF2-40B4-BE49-F238E27FC236}">
                <a16:creationId xmlns:a16="http://schemas.microsoft.com/office/drawing/2014/main" id="{622403AC-A4B3-F8A7-CB56-B166997E380E}"/>
              </a:ext>
            </a:extLst>
          </p:cNvPr>
          <p:cNvSpPr>
            <a:spLocks noGrp="1"/>
          </p:cNvSpPr>
          <p:nvPr>
            <p:ph type="pic" sz="quarter" idx="21" hasCustomPrompt="1"/>
          </p:nvPr>
        </p:nvSpPr>
        <p:spPr>
          <a:xfrm>
            <a:off x="2865863" y="4270917"/>
            <a:ext cx="4892224" cy="2596049"/>
          </a:xfrm>
          <a:custGeom>
            <a:avLst/>
            <a:gdLst>
              <a:gd name="connsiteX0" fmla="*/ 2481681 w 4892224"/>
              <a:gd name="connsiteY0" fmla="*/ 0 h 2596049"/>
              <a:gd name="connsiteX1" fmla="*/ 4516861 w 4892224"/>
              <a:gd name="connsiteY1" fmla="*/ 390041 h 2596049"/>
              <a:gd name="connsiteX2" fmla="*/ 4857441 w 4892224"/>
              <a:gd name="connsiteY2" fmla="*/ 1676669 h 2596049"/>
              <a:gd name="connsiteX3" fmla="*/ 4574369 w 4892224"/>
              <a:gd name="connsiteY3" fmla="*/ 2595417 h 2596049"/>
              <a:gd name="connsiteX4" fmla="*/ 4574369 w 4892224"/>
              <a:gd name="connsiteY4" fmla="*/ 2596049 h 2596049"/>
              <a:gd name="connsiteX5" fmla="*/ 150650 w 4892224"/>
              <a:gd name="connsiteY5" fmla="*/ 2596049 h 2596049"/>
              <a:gd name="connsiteX6" fmla="*/ 227967 w 4892224"/>
              <a:gd name="connsiteY6" fmla="*/ 832003 h 2596049"/>
              <a:gd name="connsiteX7" fmla="*/ 2481681 w 4892224"/>
              <a:gd name="connsiteY7" fmla="*/ 0 h 259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2224" h="2596049">
                <a:moveTo>
                  <a:pt x="2481681" y="0"/>
                </a:moveTo>
                <a:cubicBezTo>
                  <a:pt x="3362846" y="0"/>
                  <a:pt x="4212702" y="195653"/>
                  <a:pt x="4516861" y="390041"/>
                </a:cubicBezTo>
                <a:cubicBezTo>
                  <a:pt x="4848496" y="601524"/>
                  <a:pt x="4955206" y="1083376"/>
                  <a:pt x="4857441" y="1676669"/>
                </a:cubicBezTo>
                <a:cubicBezTo>
                  <a:pt x="4810156" y="1962867"/>
                  <a:pt x="4714947" y="2275027"/>
                  <a:pt x="4574369" y="2595417"/>
                </a:cubicBezTo>
                <a:lnTo>
                  <a:pt x="4574369" y="2596049"/>
                </a:lnTo>
                <a:lnTo>
                  <a:pt x="150650" y="2596049"/>
                </a:lnTo>
                <a:cubicBezTo>
                  <a:pt x="13267" y="2149657"/>
                  <a:pt x="-136895" y="1384771"/>
                  <a:pt x="227967" y="832003"/>
                </a:cubicBezTo>
                <a:cubicBezTo>
                  <a:pt x="641394" y="206418"/>
                  <a:pt x="1577512" y="0"/>
                  <a:pt x="2481681" y="0"/>
                </a:cubicBezTo>
                <a:close/>
              </a:path>
            </a:pathLst>
          </a:custGeom>
          <a:blipFill dpi="0" rotWithShape="1">
            <a:blip r:embed="rId3" cstate="screen">
              <a:extLst>
                <a:ext uri="{28A0092B-C50C-407E-A947-70E740481C1C}">
                  <a14:useLocalDpi xmlns:a14="http://schemas.microsoft.com/office/drawing/2010/main"/>
                </a:ext>
              </a:extLst>
            </a:blip>
            <a:srcRect/>
            <a:stretch>
              <a:fillRect/>
            </a:stretch>
          </a:blipFill>
        </p:spPr>
        <p:txBody>
          <a:bodyPr wrap="square" tIns="648000" anchor="ctr">
            <a:noAutofit/>
          </a:bodyPr>
          <a:lstStyle>
            <a:lvl1pPr marL="0" indent="0" algn="ctr" fontAlgn="ctr">
              <a:lnSpc>
                <a:spcPts val="1320"/>
              </a:lnSpc>
              <a:spcBef>
                <a:spcPts val="0"/>
              </a:spcBef>
              <a:spcAft>
                <a:spcPts val="0"/>
              </a:spcAft>
              <a:buFontTx/>
              <a:buNone/>
              <a:defRPr sz="1100" baseline="0">
                <a:solidFill>
                  <a:schemeClr val="bg1"/>
                </a:solidFill>
              </a:defRPr>
            </a:lvl1pPr>
          </a:lstStyle>
          <a:p>
            <a:r>
              <a:rPr lang="nl-NL" baseline="0" dirty="0"/>
              <a:t>Klik op icoon</a:t>
            </a:r>
            <a:br>
              <a:rPr lang="nl-NL" baseline="0" dirty="0"/>
            </a:br>
            <a:r>
              <a:rPr lang="nl-NL" baseline="0" dirty="0"/>
              <a:t>voor afbeelding</a:t>
            </a:r>
          </a:p>
        </p:txBody>
      </p:sp>
      <p:pic>
        <p:nvPicPr>
          <p:cNvPr id="7" name="Afbeelding 6">
            <a:extLst>
              <a:ext uri="{FF2B5EF4-FFF2-40B4-BE49-F238E27FC236}">
                <a16:creationId xmlns:a16="http://schemas.microsoft.com/office/drawing/2014/main" id="{F80DD599-0E02-A2E6-1774-A403095701EE}"/>
              </a:ext>
            </a:extLst>
          </p:cNvPr>
          <p:cNvPicPr>
            <a:picLocks noChangeAspect="1"/>
          </p:cNvPicPr>
          <p:nvPr userDrawn="1"/>
        </p:nvPicPr>
        <p:blipFill>
          <a:blip r:embed="rId4" cstate="screen">
            <a:alphaModFix/>
            <a:extLst>
              <a:ext uri="{28A0092B-C50C-407E-A947-70E740481C1C}">
                <a14:useLocalDpi xmlns:a14="http://schemas.microsoft.com/office/drawing/2010/main"/>
              </a:ext>
            </a:extLst>
          </a:blip>
          <a:srcRect t="17376"/>
          <a:stretch>
            <a:fillRect/>
          </a:stretch>
        </p:blipFill>
        <p:spPr>
          <a:xfrm>
            <a:off x="1243288" y="1"/>
            <a:ext cx="515916" cy="724659"/>
          </a:xfrm>
          <a:custGeom>
            <a:avLst/>
            <a:gdLst>
              <a:gd name="connsiteX0" fmla="*/ 0 w 515916"/>
              <a:gd name="connsiteY0" fmla="*/ 0 h 724659"/>
              <a:gd name="connsiteX1" fmla="*/ 515916 w 515916"/>
              <a:gd name="connsiteY1" fmla="*/ 0 h 724659"/>
              <a:gd name="connsiteX2" fmla="*/ 515916 w 515916"/>
              <a:gd name="connsiteY2" fmla="*/ 724659 h 724659"/>
              <a:gd name="connsiteX3" fmla="*/ 0 w 515916"/>
              <a:gd name="connsiteY3" fmla="*/ 724659 h 724659"/>
            </a:gdLst>
            <a:ahLst/>
            <a:cxnLst>
              <a:cxn ang="0">
                <a:pos x="connsiteX0" y="connsiteY0"/>
              </a:cxn>
              <a:cxn ang="0">
                <a:pos x="connsiteX1" y="connsiteY1"/>
              </a:cxn>
              <a:cxn ang="0">
                <a:pos x="connsiteX2" y="connsiteY2"/>
              </a:cxn>
              <a:cxn ang="0">
                <a:pos x="connsiteX3" y="connsiteY3"/>
              </a:cxn>
            </a:cxnLst>
            <a:rect l="l" t="t" r="r" b="b"/>
            <a:pathLst>
              <a:path w="515916" h="724659">
                <a:moveTo>
                  <a:pt x="0" y="0"/>
                </a:moveTo>
                <a:lnTo>
                  <a:pt x="515916" y="0"/>
                </a:lnTo>
                <a:lnTo>
                  <a:pt x="515916" y="724659"/>
                </a:lnTo>
                <a:lnTo>
                  <a:pt x="0" y="724659"/>
                </a:lnTo>
                <a:close/>
              </a:path>
            </a:pathLst>
          </a:custGeom>
        </p:spPr>
      </p:pic>
      <p:pic>
        <p:nvPicPr>
          <p:cNvPr id="11" name="Afbeelding 10">
            <a:extLst>
              <a:ext uri="{FF2B5EF4-FFF2-40B4-BE49-F238E27FC236}">
                <a16:creationId xmlns:a16="http://schemas.microsoft.com/office/drawing/2014/main" id="{B6C92F4E-9B7E-93E6-060A-3876C63E0617}"/>
              </a:ext>
            </a:extLst>
          </p:cNvPr>
          <p:cNvPicPr>
            <a:picLocks noChangeAspect="1"/>
          </p:cNvPicPr>
          <p:nvPr userDrawn="1"/>
        </p:nvPicPr>
        <p:blipFill>
          <a:blip r:embed="rId5">
            <a:alphaModFix/>
          </a:blip>
          <a:stretch>
            <a:fillRect/>
          </a:stretch>
        </p:blipFill>
        <p:spPr>
          <a:xfrm>
            <a:off x="1242971" y="5950385"/>
            <a:ext cx="1311302" cy="396440"/>
          </a:xfrm>
          <a:prstGeom prst="rect">
            <a:avLst/>
          </a:prstGeom>
        </p:spPr>
      </p:pic>
    </p:spTree>
    <p:extLst>
      <p:ext uri="{BB962C8B-B14F-4D97-AF65-F5344CB8AC3E}">
        <p14:creationId xmlns:p14="http://schemas.microsoft.com/office/powerpoint/2010/main" val="694612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asis tekst + foto">
    <p:spTree>
      <p:nvGrpSpPr>
        <p:cNvPr id="1" name=""/>
        <p:cNvGrpSpPr/>
        <p:nvPr/>
      </p:nvGrpSpPr>
      <p:grpSpPr>
        <a:xfrm>
          <a:off x="0" y="0"/>
          <a:ext cx="0" cy="0"/>
          <a:chOff x="0" y="0"/>
          <a:chExt cx="0" cy="0"/>
        </a:xfrm>
      </p:grpSpPr>
      <p:sp>
        <p:nvSpPr>
          <p:cNvPr id="5" name="Tijdelijke aanduiding voor datum 4">
            <a:extLst>
              <a:ext uri="{FF2B5EF4-FFF2-40B4-BE49-F238E27FC236}">
                <a16:creationId xmlns:a16="http://schemas.microsoft.com/office/drawing/2014/main" id="{58BA7000-81BC-8B5F-C938-9C9BCA9755A0}"/>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6" name="Tijdelijke aanduiding voor voettekst 5">
            <a:extLst>
              <a:ext uri="{FF2B5EF4-FFF2-40B4-BE49-F238E27FC236}">
                <a16:creationId xmlns:a16="http://schemas.microsoft.com/office/drawing/2014/main" id="{8A24CDDD-355D-FB89-E752-49A5AF2B277D}"/>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B42C786E-3E68-AB33-BC92-61263D3FC667}"/>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13" name="Graphic 2">
            <a:extLst>
              <a:ext uri="{FF2B5EF4-FFF2-40B4-BE49-F238E27FC236}">
                <a16:creationId xmlns:a16="http://schemas.microsoft.com/office/drawing/2014/main" id="{5AE3916B-3A90-D78A-0500-AEC0B5A6197E}"/>
              </a:ext>
            </a:extLst>
          </p:cNvPr>
          <p:cNvSpPr/>
          <p:nvPr userDrawn="1"/>
        </p:nvSpPr>
        <p:spPr>
          <a:xfrm>
            <a:off x="1172903" y="0"/>
            <a:ext cx="516477" cy="6858000"/>
          </a:xfrm>
          <a:custGeom>
            <a:avLst/>
            <a:gdLst>
              <a:gd name="connsiteX0" fmla="*/ 267821 w 516477"/>
              <a:gd name="connsiteY0" fmla="*/ 2510155 h 6858000"/>
              <a:gd name="connsiteX1" fmla="*/ 512672 w 516477"/>
              <a:gd name="connsiteY1" fmla="*/ 0 h 6858000"/>
              <a:gd name="connsiteX2" fmla="*/ 255135 w 516477"/>
              <a:gd name="connsiteY2" fmla="*/ 0 h 6858000"/>
              <a:gd name="connsiteX3" fmla="*/ 14090 w 516477"/>
              <a:gd name="connsiteY3" fmla="*/ 2504440 h 6858000"/>
              <a:gd name="connsiteX4" fmla="*/ 43269 w 516477"/>
              <a:gd name="connsiteY4" fmla="*/ 4777740 h 6858000"/>
              <a:gd name="connsiteX5" fmla="*/ 259575 w 516477"/>
              <a:gd name="connsiteY5" fmla="*/ 6858000 h 6858000"/>
              <a:gd name="connsiteX6" fmla="*/ 516478 w 516477"/>
              <a:gd name="connsiteY6" fmla="*/ 6858000 h 6858000"/>
              <a:gd name="connsiteX7" fmla="*/ 295731 w 516477"/>
              <a:gd name="connsiteY7" fmla="*/ 4758690 h 6858000"/>
              <a:gd name="connsiteX8" fmla="*/ 267821 w 516477"/>
              <a:gd name="connsiteY8" fmla="*/ 25101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477" h="6858000">
                <a:moveTo>
                  <a:pt x="267821" y="2510155"/>
                </a:moveTo>
                <a:cubicBezTo>
                  <a:pt x="298903" y="1633220"/>
                  <a:pt x="381366" y="789305"/>
                  <a:pt x="512672" y="0"/>
                </a:cubicBezTo>
                <a:lnTo>
                  <a:pt x="255135" y="0"/>
                </a:lnTo>
                <a:cubicBezTo>
                  <a:pt x="125732" y="789305"/>
                  <a:pt x="44538" y="1630680"/>
                  <a:pt x="14090" y="2504440"/>
                </a:cubicBezTo>
                <a:cubicBezTo>
                  <a:pt x="-11918" y="3244850"/>
                  <a:pt x="-1768" y="4010025"/>
                  <a:pt x="43269" y="4777740"/>
                </a:cubicBezTo>
                <a:cubicBezTo>
                  <a:pt x="104799" y="5812790"/>
                  <a:pt x="215172" y="6578600"/>
                  <a:pt x="259575" y="6858000"/>
                </a:cubicBezTo>
                <a:lnTo>
                  <a:pt x="516478" y="6858000"/>
                </a:lnTo>
                <a:cubicBezTo>
                  <a:pt x="478418" y="6626225"/>
                  <a:pt x="359799" y="5842635"/>
                  <a:pt x="295731" y="4758690"/>
                </a:cubicBezTo>
                <a:cubicBezTo>
                  <a:pt x="251329" y="3998595"/>
                  <a:pt x="241814" y="3242310"/>
                  <a:pt x="267821" y="2510155"/>
                </a:cubicBezTo>
                <a:close/>
              </a:path>
            </a:pathLst>
          </a:custGeom>
          <a:solidFill>
            <a:srgbClr val="F0EEEC"/>
          </a:solidFill>
          <a:ln w="6320" cap="flat">
            <a:noFill/>
            <a:prstDash val="solid"/>
            <a:miter/>
          </a:ln>
        </p:spPr>
        <p:txBody>
          <a:bodyPr rtlCol="0" anchor="ctr"/>
          <a:lstStyle/>
          <a:p>
            <a:endParaRPr lang="nl-NL"/>
          </a:p>
        </p:txBody>
      </p:sp>
      <p:sp>
        <p:nvSpPr>
          <p:cNvPr id="15" name="Titel 1">
            <a:extLst>
              <a:ext uri="{FF2B5EF4-FFF2-40B4-BE49-F238E27FC236}">
                <a16:creationId xmlns:a16="http://schemas.microsoft.com/office/drawing/2014/main" id="{E6FAC22C-97ED-3B52-EAC0-277A419B269D}"/>
              </a:ext>
            </a:extLst>
          </p:cNvPr>
          <p:cNvSpPr>
            <a:spLocks noGrp="1"/>
          </p:cNvSpPr>
          <p:nvPr>
            <p:ph type="ctrTitle" hasCustomPrompt="1"/>
          </p:nvPr>
        </p:nvSpPr>
        <p:spPr>
          <a:xfrm>
            <a:off x="2143923" y="861237"/>
            <a:ext cx="4737643" cy="1113868"/>
          </a:xfrm>
          <a:noFill/>
        </p:spPr>
        <p:txBody>
          <a:bodyPr anchor="t" anchorCtr="0">
            <a:noAutofit/>
          </a:bodyPr>
          <a:lstStyle>
            <a:lvl1pPr algn="l">
              <a:lnSpc>
                <a:spcPct val="108000"/>
              </a:lnSpc>
              <a:defRPr sz="3400">
                <a:solidFill>
                  <a:schemeClr val="accent1"/>
                </a:solidFill>
              </a:defRPr>
            </a:lvl1pPr>
          </a:lstStyle>
          <a:p>
            <a:r>
              <a:rPr lang="nl-NL" dirty="0"/>
              <a:t>Hier is ruimte voor een koptitel over 2 regels</a:t>
            </a:r>
          </a:p>
        </p:txBody>
      </p:sp>
      <p:sp>
        <p:nvSpPr>
          <p:cNvPr id="8" name="Tijdelijke aanduiding voor inhoud 2">
            <a:extLst>
              <a:ext uri="{FF2B5EF4-FFF2-40B4-BE49-F238E27FC236}">
                <a16:creationId xmlns:a16="http://schemas.microsoft.com/office/drawing/2014/main" id="{422E91BE-7628-303B-E91D-F60F0D841A5D}"/>
              </a:ext>
            </a:extLst>
          </p:cNvPr>
          <p:cNvSpPr>
            <a:spLocks noGrp="1"/>
          </p:cNvSpPr>
          <p:nvPr>
            <p:ph sz="quarter" idx="14"/>
          </p:nvPr>
        </p:nvSpPr>
        <p:spPr>
          <a:xfrm>
            <a:off x="2144713" y="2155825"/>
            <a:ext cx="4737100" cy="38409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NL" dirty="0"/>
          </a:p>
        </p:txBody>
      </p:sp>
      <p:sp>
        <p:nvSpPr>
          <p:cNvPr id="3" name="Tijdelijke aanduiding voor afbeelding 14">
            <a:extLst>
              <a:ext uri="{FF2B5EF4-FFF2-40B4-BE49-F238E27FC236}">
                <a16:creationId xmlns:a16="http://schemas.microsoft.com/office/drawing/2014/main" id="{C54A7350-44DD-8A88-DA3F-2302CD1D8657}"/>
              </a:ext>
            </a:extLst>
          </p:cNvPr>
          <p:cNvSpPr>
            <a:spLocks noGrp="1"/>
          </p:cNvSpPr>
          <p:nvPr>
            <p:ph type="pic" sz="quarter" idx="15" hasCustomPrompt="1"/>
          </p:nvPr>
        </p:nvSpPr>
        <p:spPr>
          <a:xfrm>
            <a:off x="7204075" y="979573"/>
            <a:ext cx="4148138" cy="5023025"/>
          </a:xfrm>
          <a:blipFill>
            <a:blip r:embed="rId2" cstate="screen">
              <a:extLst>
                <a:ext uri="{28A0092B-C50C-407E-A947-70E740481C1C}">
                  <a14:useLocalDpi xmlns:a14="http://schemas.microsoft.com/office/drawing/2010/main"/>
                </a:ext>
              </a:extLst>
            </a:blip>
            <a:srcRect/>
            <a:stretch>
              <a:fillRect/>
            </a:stretch>
          </a:blipFill>
        </p:spPr>
        <p:txBody>
          <a:bodyPr tIns="827999" anchor="ctr">
            <a:normAutofit/>
          </a:bodyPr>
          <a:lstStyle>
            <a:lvl1pPr marL="0" marR="0" indent="0" algn="ctr" defTabSz="914400" rtl="0" eaLnBrk="1" fontAlgn="ctr" latinLnBrk="0" hangingPunct="1">
              <a:lnSpc>
                <a:spcPts val="1320"/>
              </a:lnSpc>
              <a:spcBef>
                <a:spcPts val="0"/>
              </a:spcBef>
              <a:spcAft>
                <a:spcPts val="0"/>
              </a:spcAft>
              <a:buClr>
                <a:schemeClr val="tx2"/>
              </a:buClr>
              <a:buSzTx/>
              <a:buFontTx/>
              <a:buNone/>
              <a:tabLst/>
              <a:defRPr sz="1100">
                <a:solidFill>
                  <a:schemeClr val="bg1"/>
                </a:solidFill>
              </a:defRPr>
            </a:lvl1pPr>
          </a:lstStyle>
          <a:p>
            <a:pPr marL="0" marR="0" lvl="0" indent="0" algn="ctr" defTabSz="914400" rtl="0" eaLnBrk="1" fontAlgn="ctr" latinLnBrk="0" hangingPunct="1">
              <a:lnSpc>
                <a:spcPts val="1000"/>
              </a:lnSpc>
              <a:spcBef>
                <a:spcPts val="400"/>
              </a:spcBef>
              <a:spcAft>
                <a:spcPts val="400"/>
              </a:spcAft>
              <a:buClr>
                <a:schemeClr val="tx2"/>
              </a:buClr>
              <a:buSzTx/>
              <a:buFontTx/>
              <a:buNone/>
              <a:tabLst/>
              <a:defRPr/>
            </a:pPr>
            <a:r>
              <a:rPr lang="nl-NL" dirty="0"/>
              <a:t>Klik op icoon</a:t>
            </a:r>
            <a:br>
              <a:rPr lang="nl-NL" dirty="0"/>
            </a:br>
            <a:r>
              <a:rPr lang="nl-NL" dirty="0"/>
              <a:t>voor afbeelding</a:t>
            </a:r>
          </a:p>
          <a:p>
            <a:endParaRPr lang="nl-NL" dirty="0"/>
          </a:p>
        </p:txBody>
      </p:sp>
      <p:pic>
        <p:nvPicPr>
          <p:cNvPr id="2" name="Afbeelding 1">
            <a:extLst>
              <a:ext uri="{FF2B5EF4-FFF2-40B4-BE49-F238E27FC236}">
                <a16:creationId xmlns:a16="http://schemas.microsoft.com/office/drawing/2014/main" id="{4C000978-6AB6-16CC-5D3A-9F9F1D6A00D8}"/>
              </a:ext>
            </a:extLst>
          </p:cNvPr>
          <p:cNvPicPr>
            <a:picLocks noChangeAspect="1"/>
          </p:cNvPicPr>
          <p:nvPr userDrawn="1"/>
        </p:nvPicPr>
        <p:blipFill>
          <a:blip r:embed="rId3"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spTree>
    <p:extLst>
      <p:ext uri="{BB962C8B-B14F-4D97-AF65-F5344CB8AC3E}">
        <p14:creationId xmlns:p14="http://schemas.microsoft.com/office/powerpoint/2010/main" val="3662748494"/>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asis tekst + foto afloop">
    <p:spTree>
      <p:nvGrpSpPr>
        <p:cNvPr id="1" name=""/>
        <p:cNvGrpSpPr/>
        <p:nvPr/>
      </p:nvGrpSpPr>
      <p:grpSpPr>
        <a:xfrm>
          <a:off x="0" y="0"/>
          <a:ext cx="0" cy="0"/>
          <a:chOff x="0" y="0"/>
          <a:chExt cx="0" cy="0"/>
        </a:xfrm>
      </p:grpSpPr>
      <p:sp>
        <p:nvSpPr>
          <p:cNvPr id="5" name="Tijdelijke aanduiding voor datum 4">
            <a:extLst>
              <a:ext uri="{FF2B5EF4-FFF2-40B4-BE49-F238E27FC236}">
                <a16:creationId xmlns:a16="http://schemas.microsoft.com/office/drawing/2014/main" id="{58BA7000-81BC-8B5F-C938-9C9BCA9755A0}"/>
              </a:ext>
            </a:extLst>
          </p:cNvPr>
          <p:cNvSpPr>
            <a:spLocks noGrp="1"/>
          </p:cNvSpPr>
          <p:nvPr>
            <p:ph type="dt" sz="half" idx="10"/>
          </p:nvPr>
        </p:nvSpPr>
        <p:spPr/>
        <p:txBody>
          <a:bodyPr/>
          <a:lstStyle/>
          <a:p>
            <a:fld id="{771F259F-8A1E-9340-99BF-85FB1418CB08}" type="datetimeFigureOut">
              <a:rPr lang="nl-NL" smtClean="0"/>
              <a:t>10-1-2026</a:t>
            </a:fld>
            <a:endParaRPr lang="nl-NL"/>
          </a:p>
        </p:txBody>
      </p:sp>
      <p:sp>
        <p:nvSpPr>
          <p:cNvPr id="6" name="Tijdelijke aanduiding voor voettekst 5">
            <a:extLst>
              <a:ext uri="{FF2B5EF4-FFF2-40B4-BE49-F238E27FC236}">
                <a16:creationId xmlns:a16="http://schemas.microsoft.com/office/drawing/2014/main" id="{8A24CDDD-355D-FB89-E752-49A5AF2B277D}"/>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B42C786E-3E68-AB33-BC92-61263D3FC667}"/>
              </a:ext>
            </a:extLst>
          </p:cNvPr>
          <p:cNvSpPr>
            <a:spLocks noGrp="1"/>
          </p:cNvSpPr>
          <p:nvPr>
            <p:ph type="sldNum" sz="quarter" idx="12"/>
          </p:nvPr>
        </p:nvSpPr>
        <p:spPr/>
        <p:txBody>
          <a:bodyPr/>
          <a:lstStyle/>
          <a:p>
            <a:fld id="{C0683CD6-59F3-FB41-B39E-1547798D3D98}" type="slidenum">
              <a:rPr lang="nl-NL" smtClean="0"/>
              <a:t>‹nr.›</a:t>
            </a:fld>
            <a:endParaRPr lang="nl-NL"/>
          </a:p>
        </p:txBody>
      </p:sp>
      <p:sp>
        <p:nvSpPr>
          <p:cNvPr id="13" name="Graphic 2">
            <a:extLst>
              <a:ext uri="{FF2B5EF4-FFF2-40B4-BE49-F238E27FC236}">
                <a16:creationId xmlns:a16="http://schemas.microsoft.com/office/drawing/2014/main" id="{7F0617DD-C34A-F1B4-1D69-25B0E89555EA}"/>
              </a:ext>
            </a:extLst>
          </p:cNvPr>
          <p:cNvSpPr/>
          <p:nvPr userDrawn="1"/>
        </p:nvSpPr>
        <p:spPr>
          <a:xfrm>
            <a:off x="1172903" y="0"/>
            <a:ext cx="516477" cy="6858000"/>
          </a:xfrm>
          <a:custGeom>
            <a:avLst/>
            <a:gdLst>
              <a:gd name="connsiteX0" fmla="*/ 267821 w 516477"/>
              <a:gd name="connsiteY0" fmla="*/ 2510155 h 6858000"/>
              <a:gd name="connsiteX1" fmla="*/ 512672 w 516477"/>
              <a:gd name="connsiteY1" fmla="*/ 0 h 6858000"/>
              <a:gd name="connsiteX2" fmla="*/ 255135 w 516477"/>
              <a:gd name="connsiteY2" fmla="*/ 0 h 6858000"/>
              <a:gd name="connsiteX3" fmla="*/ 14090 w 516477"/>
              <a:gd name="connsiteY3" fmla="*/ 2504440 h 6858000"/>
              <a:gd name="connsiteX4" fmla="*/ 43269 w 516477"/>
              <a:gd name="connsiteY4" fmla="*/ 4777740 h 6858000"/>
              <a:gd name="connsiteX5" fmla="*/ 259575 w 516477"/>
              <a:gd name="connsiteY5" fmla="*/ 6858000 h 6858000"/>
              <a:gd name="connsiteX6" fmla="*/ 516478 w 516477"/>
              <a:gd name="connsiteY6" fmla="*/ 6858000 h 6858000"/>
              <a:gd name="connsiteX7" fmla="*/ 295731 w 516477"/>
              <a:gd name="connsiteY7" fmla="*/ 4758690 h 6858000"/>
              <a:gd name="connsiteX8" fmla="*/ 267821 w 516477"/>
              <a:gd name="connsiteY8" fmla="*/ 25101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477" h="6858000">
                <a:moveTo>
                  <a:pt x="267821" y="2510155"/>
                </a:moveTo>
                <a:cubicBezTo>
                  <a:pt x="298903" y="1633220"/>
                  <a:pt x="381366" y="789305"/>
                  <a:pt x="512672" y="0"/>
                </a:cubicBezTo>
                <a:lnTo>
                  <a:pt x="255135" y="0"/>
                </a:lnTo>
                <a:cubicBezTo>
                  <a:pt x="125732" y="789305"/>
                  <a:pt x="44538" y="1630680"/>
                  <a:pt x="14090" y="2504440"/>
                </a:cubicBezTo>
                <a:cubicBezTo>
                  <a:pt x="-11918" y="3244850"/>
                  <a:pt x="-1768" y="4010025"/>
                  <a:pt x="43269" y="4777740"/>
                </a:cubicBezTo>
                <a:cubicBezTo>
                  <a:pt x="104799" y="5812790"/>
                  <a:pt x="215172" y="6578600"/>
                  <a:pt x="259575" y="6858000"/>
                </a:cubicBezTo>
                <a:lnTo>
                  <a:pt x="516478" y="6858000"/>
                </a:lnTo>
                <a:cubicBezTo>
                  <a:pt x="478418" y="6626225"/>
                  <a:pt x="359799" y="5842635"/>
                  <a:pt x="295731" y="4758690"/>
                </a:cubicBezTo>
                <a:cubicBezTo>
                  <a:pt x="251329" y="3998595"/>
                  <a:pt x="241814" y="3242310"/>
                  <a:pt x="267821" y="2510155"/>
                </a:cubicBezTo>
                <a:close/>
              </a:path>
            </a:pathLst>
          </a:custGeom>
          <a:solidFill>
            <a:srgbClr val="F0EEEC"/>
          </a:solidFill>
          <a:ln w="6320" cap="flat">
            <a:noFill/>
            <a:prstDash val="solid"/>
            <a:miter/>
          </a:ln>
        </p:spPr>
        <p:txBody>
          <a:bodyPr rtlCol="0" anchor="ctr"/>
          <a:lstStyle/>
          <a:p>
            <a:endParaRPr lang="nl-NL">
              <a:solidFill>
                <a:srgbClr val="333333"/>
              </a:solidFill>
              <a:latin typeface="PT Sans"/>
            </a:endParaRPr>
          </a:p>
        </p:txBody>
      </p:sp>
      <p:sp>
        <p:nvSpPr>
          <p:cNvPr id="9" name="Tijdelijke aanduiding voor inhoud 2">
            <a:extLst>
              <a:ext uri="{FF2B5EF4-FFF2-40B4-BE49-F238E27FC236}">
                <a16:creationId xmlns:a16="http://schemas.microsoft.com/office/drawing/2014/main" id="{33AD0DA2-6B97-ADF1-6FFE-F50961601E8C}"/>
              </a:ext>
            </a:extLst>
          </p:cNvPr>
          <p:cNvSpPr>
            <a:spLocks noGrp="1"/>
          </p:cNvSpPr>
          <p:nvPr>
            <p:ph sz="quarter" idx="15"/>
          </p:nvPr>
        </p:nvSpPr>
        <p:spPr>
          <a:xfrm>
            <a:off x="2144713" y="2155825"/>
            <a:ext cx="4487581" cy="38409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NL" dirty="0"/>
          </a:p>
        </p:txBody>
      </p:sp>
      <p:sp>
        <p:nvSpPr>
          <p:cNvPr id="11" name="Titel 1">
            <a:extLst>
              <a:ext uri="{FF2B5EF4-FFF2-40B4-BE49-F238E27FC236}">
                <a16:creationId xmlns:a16="http://schemas.microsoft.com/office/drawing/2014/main" id="{74321FAD-E92D-7150-1BE6-66DA5DC0EC29}"/>
              </a:ext>
            </a:extLst>
          </p:cNvPr>
          <p:cNvSpPr>
            <a:spLocks noGrp="1"/>
          </p:cNvSpPr>
          <p:nvPr>
            <p:ph type="ctrTitle" hasCustomPrompt="1"/>
          </p:nvPr>
        </p:nvSpPr>
        <p:spPr>
          <a:xfrm>
            <a:off x="2143924" y="861237"/>
            <a:ext cx="4487581" cy="1113868"/>
          </a:xfrm>
          <a:noFill/>
        </p:spPr>
        <p:txBody>
          <a:bodyPr anchor="t" anchorCtr="0">
            <a:noAutofit/>
          </a:bodyPr>
          <a:lstStyle>
            <a:lvl1pPr algn="l">
              <a:lnSpc>
                <a:spcPct val="108000"/>
              </a:lnSpc>
              <a:defRPr sz="3400">
                <a:solidFill>
                  <a:schemeClr val="accent1"/>
                </a:solidFill>
              </a:defRPr>
            </a:lvl1pPr>
          </a:lstStyle>
          <a:p>
            <a:r>
              <a:rPr lang="nl-NL" dirty="0"/>
              <a:t>Hier is ruimte voor een koptitel over 2 regels</a:t>
            </a:r>
          </a:p>
        </p:txBody>
      </p:sp>
      <p:sp>
        <p:nvSpPr>
          <p:cNvPr id="3" name="Tijdelijke aanduiding voor afbeelding 14">
            <a:extLst>
              <a:ext uri="{FF2B5EF4-FFF2-40B4-BE49-F238E27FC236}">
                <a16:creationId xmlns:a16="http://schemas.microsoft.com/office/drawing/2014/main" id="{25DCF280-997A-D676-65F7-18E8121B4E12}"/>
              </a:ext>
            </a:extLst>
          </p:cNvPr>
          <p:cNvSpPr>
            <a:spLocks noGrp="1"/>
          </p:cNvSpPr>
          <p:nvPr>
            <p:ph type="pic" sz="quarter" idx="13" hasCustomPrompt="1"/>
          </p:nvPr>
        </p:nvSpPr>
        <p:spPr>
          <a:xfrm>
            <a:off x="6870700" y="0"/>
            <a:ext cx="5321300" cy="6858000"/>
          </a:xfrm>
          <a:blipFill>
            <a:blip r:embed="rId2" cstate="screen">
              <a:extLst>
                <a:ext uri="{28A0092B-C50C-407E-A947-70E740481C1C}">
                  <a14:useLocalDpi xmlns:a14="http://schemas.microsoft.com/office/drawing/2010/main"/>
                </a:ext>
              </a:extLst>
            </a:blip>
            <a:srcRect/>
            <a:stretch>
              <a:fillRect/>
            </a:stretch>
          </a:blipFill>
        </p:spPr>
        <p:txBody>
          <a:bodyPr tIns="827999" anchor="ctr">
            <a:normAutofit/>
          </a:bodyPr>
          <a:lstStyle>
            <a:lvl1pPr marL="0" marR="0" indent="0" algn="ctr" defTabSz="914400" rtl="0" eaLnBrk="1" fontAlgn="ctr" latinLnBrk="0" hangingPunct="1">
              <a:lnSpc>
                <a:spcPts val="1320"/>
              </a:lnSpc>
              <a:spcBef>
                <a:spcPts val="0"/>
              </a:spcBef>
              <a:spcAft>
                <a:spcPts val="0"/>
              </a:spcAft>
              <a:buClr>
                <a:schemeClr val="tx2"/>
              </a:buClr>
              <a:buSzTx/>
              <a:buFontTx/>
              <a:buNone/>
              <a:tabLst/>
              <a:defRPr sz="1100">
                <a:solidFill>
                  <a:schemeClr val="bg1"/>
                </a:solidFill>
              </a:defRPr>
            </a:lvl1pPr>
          </a:lstStyle>
          <a:p>
            <a:pPr marL="0" marR="0" lvl="0" indent="0" algn="ctr" defTabSz="914400" rtl="0" eaLnBrk="1" fontAlgn="ctr" latinLnBrk="0" hangingPunct="1">
              <a:lnSpc>
                <a:spcPts val="1000"/>
              </a:lnSpc>
              <a:spcBef>
                <a:spcPts val="400"/>
              </a:spcBef>
              <a:spcAft>
                <a:spcPts val="400"/>
              </a:spcAft>
              <a:buClr>
                <a:schemeClr val="tx2"/>
              </a:buClr>
              <a:buSzTx/>
              <a:buFontTx/>
              <a:buNone/>
              <a:tabLst/>
              <a:defRPr/>
            </a:pPr>
            <a:r>
              <a:rPr lang="nl-NL" dirty="0"/>
              <a:t>Klik op icoon</a:t>
            </a:r>
            <a:br>
              <a:rPr lang="nl-NL" dirty="0"/>
            </a:br>
            <a:r>
              <a:rPr lang="nl-NL" dirty="0"/>
              <a:t>voor afbeelding</a:t>
            </a:r>
          </a:p>
          <a:p>
            <a:endParaRPr lang="nl-NL" dirty="0"/>
          </a:p>
        </p:txBody>
      </p:sp>
      <p:pic>
        <p:nvPicPr>
          <p:cNvPr id="2" name="Afbeelding 1">
            <a:extLst>
              <a:ext uri="{FF2B5EF4-FFF2-40B4-BE49-F238E27FC236}">
                <a16:creationId xmlns:a16="http://schemas.microsoft.com/office/drawing/2014/main" id="{2D1805D7-8599-6CD9-30F7-02CD98F949F7}"/>
              </a:ext>
            </a:extLst>
          </p:cNvPr>
          <p:cNvPicPr>
            <a:picLocks noChangeAspect="1"/>
          </p:cNvPicPr>
          <p:nvPr userDrawn="1"/>
        </p:nvPicPr>
        <p:blipFill>
          <a:blip r:embed="rId3" cstate="screen">
            <a:alphaModFix/>
            <a:extLst>
              <a:ext uri="{28A0092B-C50C-407E-A947-70E740481C1C}">
                <a14:useLocalDpi xmlns:a14="http://schemas.microsoft.com/office/drawing/2010/main"/>
              </a:ext>
            </a:extLst>
          </a:blip>
          <a:stretch>
            <a:fillRect/>
          </a:stretch>
        </p:blipFill>
        <p:spPr>
          <a:xfrm>
            <a:off x="297163" y="6337340"/>
            <a:ext cx="750587" cy="226922"/>
          </a:xfrm>
          <a:prstGeom prst="rect">
            <a:avLst/>
          </a:prstGeom>
        </p:spPr>
      </p:pic>
    </p:spTree>
    <p:extLst>
      <p:ext uri="{BB962C8B-B14F-4D97-AF65-F5344CB8AC3E}">
        <p14:creationId xmlns:p14="http://schemas.microsoft.com/office/powerpoint/2010/main" val="6873672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asis Quote 1">
    <p:spTree>
      <p:nvGrpSpPr>
        <p:cNvPr id="1" name=""/>
        <p:cNvGrpSpPr/>
        <p:nvPr/>
      </p:nvGrpSpPr>
      <p:grpSpPr>
        <a:xfrm>
          <a:off x="0" y="0"/>
          <a:ext cx="0" cy="0"/>
          <a:chOff x="0" y="0"/>
          <a:chExt cx="0" cy="0"/>
        </a:xfrm>
      </p:grpSpPr>
      <p:sp>
        <p:nvSpPr>
          <p:cNvPr id="2" name="Tijdelijke aanduiding voor afbeelding 2">
            <a:extLst>
              <a:ext uri="{FF2B5EF4-FFF2-40B4-BE49-F238E27FC236}">
                <a16:creationId xmlns:a16="http://schemas.microsoft.com/office/drawing/2014/main" id="{2C36A1FE-FA55-58A7-AFA9-5C1E48C39E3C}"/>
              </a:ext>
            </a:extLst>
          </p:cNvPr>
          <p:cNvSpPr>
            <a:spLocks noGrp="1"/>
          </p:cNvSpPr>
          <p:nvPr>
            <p:ph type="pic" sz="quarter" idx="13" hasCustomPrompt="1"/>
          </p:nvPr>
        </p:nvSpPr>
        <p:spPr>
          <a:xfrm>
            <a:off x="0" y="0"/>
            <a:ext cx="12192000" cy="6858000"/>
          </a:xfrm>
          <a:blipFill>
            <a:blip r:embed="rId2" cstate="screen">
              <a:extLst>
                <a:ext uri="{28A0092B-C50C-407E-A947-70E740481C1C}">
                  <a14:useLocalDpi xmlns:a14="http://schemas.microsoft.com/office/drawing/2010/main"/>
                </a:ext>
              </a:extLst>
            </a:blip>
            <a:srcRect/>
            <a:stretch>
              <a:fillRect/>
            </a:stretch>
          </a:blipFill>
        </p:spPr>
        <p:txBody>
          <a:bodyPr tIns="468000" anchor="ctr">
            <a:normAutofit/>
          </a:bodyPr>
          <a:lstStyle>
            <a:lvl1pPr marL="0" indent="0" algn="ctr">
              <a:lnSpc>
                <a:spcPts val="1320"/>
              </a:lnSpc>
              <a:spcBef>
                <a:spcPts val="0"/>
              </a:spcBef>
              <a:spcAft>
                <a:spcPts val="0"/>
              </a:spcAft>
              <a:buFontTx/>
              <a:buNone/>
              <a:defRPr sz="1100">
                <a:solidFill>
                  <a:schemeClr val="bg1"/>
                </a:solidFill>
              </a:defRPr>
            </a:lvl1pPr>
          </a:lstStyle>
          <a:p>
            <a:r>
              <a:rPr lang="nl-NL" dirty="0"/>
              <a:t>Klik op icoon voor afbeelding</a:t>
            </a:r>
          </a:p>
        </p:txBody>
      </p:sp>
      <p:sp>
        <p:nvSpPr>
          <p:cNvPr id="19" name="Tijdelijke aanduiding voor tekst 6">
            <a:extLst>
              <a:ext uri="{FF2B5EF4-FFF2-40B4-BE49-F238E27FC236}">
                <a16:creationId xmlns:a16="http://schemas.microsoft.com/office/drawing/2014/main" id="{26252458-B330-0102-A273-BD9841A4CFC1}"/>
              </a:ext>
            </a:extLst>
          </p:cNvPr>
          <p:cNvSpPr>
            <a:spLocks noGrp="1"/>
          </p:cNvSpPr>
          <p:nvPr>
            <p:ph type="body" sz="quarter" idx="15" hasCustomPrompt="1"/>
          </p:nvPr>
        </p:nvSpPr>
        <p:spPr>
          <a:xfrm>
            <a:off x="2510724" y="3844782"/>
            <a:ext cx="5933365" cy="3013218"/>
          </a:xfrm>
          <a:blipFill dpi="0" rotWithShape="1">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a:fillRect t="-297" b="-93650"/>
            </a:stretch>
          </a:blipFill>
        </p:spPr>
        <p:txBody>
          <a:bodyPr/>
          <a:lstStyle>
            <a:lvl1pPr marL="0" indent="0">
              <a:buFontTx/>
              <a:buNone/>
              <a:defRPr/>
            </a:lvl1pPr>
            <a:lvl2pPr marL="361950" indent="0">
              <a:buFontTx/>
              <a:buNone/>
              <a:defRPr/>
            </a:lvl2pPr>
            <a:lvl3pPr marL="0" indent="0">
              <a:buFontTx/>
              <a:buNone/>
              <a:defRPr/>
            </a:lvl3pPr>
            <a:lvl4pPr>
              <a:buFontTx/>
              <a:buNone/>
              <a:defRPr/>
            </a:lvl4pPr>
            <a:lvl5pPr>
              <a:buFontTx/>
              <a:buNone/>
              <a:defRPr/>
            </a:lvl5pPr>
          </a:lstStyle>
          <a:p>
            <a:pPr lvl="0"/>
            <a:r>
              <a:rPr lang="nl-NL" dirty="0"/>
              <a:t> </a:t>
            </a:r>
          </a:p>
        </p:txBody>
      </p:sp>
      <p:sp>
        <p:nvSpPr>
          <p:cNvPr id="20" name="Tijdelijke aanduiding voor tekst 6">
            <a:extLst>
              <a:ext uri="{FF2B5EF4-FFF2-40B4-BE49-F238E27FC236}">
                <a16:creationId xmlns:a16="http://schemas.microsoft.com/office/drawing/2014/main" id="{C245D820-86FA-2C5F-BED4-857B0FEF56C5}"/>
              </a:ext>
            </a:extLst>
          </p:cNvPr>
          <p:cNvSpPr>
            <a:spLocks noGrp="1"/>
          </p:cNvSpPr>
          <p:nvPr>
            <p:ph type="body" sz="quarter" idx="14" hasCustomPrompt="1"/>
          </p:nvPr>
        </p:nvSpPr>
        <p:spPr>
          <a:xfrm>
            <a:off x="3627120" y="5134529"/>
            <a:ext cx="3565532" cy="1240853"/>
          </a:xfrm>
        </p:spPr>
        <p:txBody>
          <a:bodyPr wrap="square" anchor="ctr" anchorCtr="0">
            <a:spAutoFit/>
          </a:bodyPr>
          <a:lstStyle>
            <a:lvl1pPr marL="0" indent="0">
              <a:lnSpc>
                <a:spcPct val="117000"/>
              </a:lnSpc>
              <a:buFontTx/>
              <a:buNone/>
              <a:defRPr sz="2350" i="1">
                <a:solidFill>
                  <a:schemeClr val="bg1"/>
                </a:solidFill>
              </a:defRPr>
            </a:lvl1pPr>
            <a:lvl2pPr marL="361950" indent="0">
              <a:buFontTx/>
              <a:buNone/>
              <a:defRPr/>
            </a:lvl2pPr>
            <a:lvl3pPr marL="0" indent="0">
              <a:buFontTx/>
              <a:buNone/>
              <a:defRPr/>
            </a:lvl3pPr>
            <a:lvl4pPr>
              <a:buFontTx/>
              <a:buNone/>
              <a:defRPr/>
            </a:lvl4pPr>
            <a:lvl5pPr>
              <a:buFontTx/>
              <a:buNone/>
              <a:defRPr/>
            </a:lvl5pPr>
          </a:lstStyle>
          <a:p>
            <a:pPr lvl="0"/>
            <a:r>
              <a:rPr lang="nl-NL" dirty="0"/>
              <a:t>“</a:t>
            </a:r>
            <a:r>
              <a:rPr lang="nl-NL" dirty="0" err="1"/>
              <a:t>Lorem</a:t>
            </a:r>
            <a:r>
              <a:rPr lang="nl-NL" dirty="0"/>
              <a:t> </a:t>
            </a:r>
            <a:r>
              <a:rPr lang="nl-NL" dirty="0" err="1"/>
              <a:t>ipsum</a:t>
            </a:r>
            <a:r>
              <a:rPr lang="nl-NL" dirty="0"/>
              <a:t> </a:t>
            </a:r>
            <a:r>
              <a:rPr lang="nl-NL" dirty="0" err="1"/>
              <a:t>dolor</a:t>
            </a:r>
            <a:r>
              <a:rPr lang="nl-NL" dirty="0"/>
              <a:t> </a:t>
            </a:r>
            <a:r>
              <a:rPr lang="nl-NL" dirty="0" err="1"/>
              <a:t>sit</a:t>
            </a:r>
            <a:r>
              <a:rPr lang="nl-NL" dirty="0"/>
              <a:t> </a:t>
            </a:r>
            <a:r>
              <a:rPr lang="nl-NL" dirty="0" err="1"/>
              <a:t>amet</a:t>
            </a:r>
            <a:r>
              <a:rPr lang="nl-NL" dirty="0"/>
              <a:t>, </a:t>
            </a:r>
            <a:r>
              <a:rPr lang="nl-NL" dirty="0" err="1"/>
              <a:t>consectetur</a:t>
            </a:r>
            <a:r>
              <a:rPr lang="nl-NL" dirty="0"/>
              <a:t> </a:t>
            </a:r>
            <a:r>
              <a:rPr lang="nl-NL" dirty="0" err="1"/>
              <a:t>adipiscing</a:t>
            </a:r>
            <a:r>
              <a:rPr lang="nl-NL" dirty="0"/>
              <a:t> </a:t>
            </a:r>
            <a:r>
              <a:rPr lang="nl-NL" dirty="0" err="1"/>
              <a:t>elit</a:t>
            </a:r>
            <a:r>
              <a:rPr lang="nl-NL" dirty="0"/>
              <a:t> </a:t>
            </a:r>
            <a:r>
              <a:rPr lang="nl-NL" dirty="0" err="1"/>
              <a:t>convallis</a:t>
            </a:r>
            <a:r>
              <a:rPr lang="nl-NL" dirty="0"/>
              <a:t> et </a:t>
            </a:r>
            <a:r>
              <a:rPr lang="nl-NL" dirty="0" err="1"/>
              <a:t>risus</a:t>
            </a:r>
            <a:r>
              <a:rPr lang="nl-NL" dirty="0"/>
              <a:t> in </a:t>
            </a:r>
            <a:r>
              <a:rPr lang="nl-NL" dirty="0" err="1"/>
              <a:t>blandit</a:t>
            </a:r>
            <a:r>
              <a:rPr lang="nl-NL" dirty="0"/>
              <a:t>”</a:t>
            </a:r>
          </a:p>
        </p:txBody>
      </p:sp>
      <p:sp>
        <p:nvSpPr>
          <p:cNvPr id="3" name="Tijdelijke aanduiding voor tekst 5">
            <a:extLst>
              <a:ext uri="{FF2B5EF4-FFF2-40B4-BE49-F238E27FC236}">
                <a16:creationId xmlns:a16="http://schemas.microsoft.com/office/drawing/2014/main" id="{6EDD9090-3D31-8AE0-17FA-3427CBD531C5}"/>
              </a:ext>
            </a:extLst>
          </p:cNvPr>
          <p:cNvSpPr>
            <a:spLocks noGrp="1"/>
          </p:cNvSpPr>
          <p:nvPr>
            <p:ph type="body" sz="quarter" idx="16" hasCustomPrompt="1"/>
          </p:nvPr>
        </p:nvSpPr>
        <p:spPr>
          <a:xfrm>
            <a:off x="234950" y="6254750"/>
            <a:ext cx="866775" cy="406400"/>
          </a:xfrm>
          <a:blipFill>
            <a:blip r:embed="rId5" cstate="screen">
              <a:extLst>
                <a:ext uri="{28A0092B-C50C-407E-A947-70E740481C1C}">
                  <a14:useLocalDpi xmlns:a14="http://schemas.microsoft.com/office/drawing/2010/main"/>
                </a:ext>
              </a:extLst>
            </a:blip>
            <a:stretch>
              <a:fillRect l="1831" t="7121" r="1558" b="7031"/>
            </a:stretch>
          </a:blipFill>
        </p:spPr>
        <p:txBody>
          <a:bodyPr/>
          <a:lstStyle/>
          <a:p>
            <a:pPr lvl="0"/>
            <a:r>
              <a:rPr lang="nl-NL"/>
              <a:t> </a:t>
            </a:r>
          </a:p>
        </p:txBody>
      </p:sp>
    </p:spTree>
    <p:extLst>
      <p:ext uri="{BB962C8B-B14F-4D97-AF65-F5344CB8AC3E}">
        <p14:creationId xmlns:p14="http://schemas.microsoft.com/office/powerpoint/2010/main" val="3021714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asis Quote 2">
    <p:spTree>
      <p:nvGrpSpPr>
        <p:cNvPr id="1" name=""/>
        <p:cNvGrpSpPr/>
        <p:nvPr/>
      </p:nvGrpSpPr>
      <p:grpSpPr>
        <a:xfrm>
          <a:off x="0" y="0"/>
          <a:ext cx="0" cy="0"/>
          <a:chOff x="0" y="0"/>
          <a:chExt cx="0" cy="0"/>
        </a:xfrm>
      </p:grpSpPr>
      <p:sp>
        <p:nvSpPr>
          <p:cNvPr id="2" name="Tijdelijke aanduiding voor afbeelding 2">
            <a:extLst>
              <a:ext uri="{FF2B5EF4-FFF2-40B4-BE49-F238E27FC236}">
                <a16:creationId xmlns:a16="http://schemas.microsoft.com/office/drawing/2014/main" id="{2C36A1FE-FA55-58A7-AFA9-5C1E48C39E3C}"/>
              </a:ext>
            </a:extLst>
          </p:cNvPr>
          <p:cNvSpPr>
            <a:spLocks noGrp="1"/>
          </p:cNvSpPr>
          <p:nvPr>
            <p:ph type="pic" sz="quarter" idx="13" hasCustomPrompt="1"/>
          </p:nvPr>
        </p:nvSpPr>
        <p:spPr>
          <a:xfrm>
            <a:off x="0" y="0"/>
            <a:ext cx="12192000" cy="6858000"/>
          </a:xfrm>
          <a:blipFill>
            <a:blip r:embed="rId2" cstate="screen">
              <a:extLst>
                <a:ext uri="{28A0092B-C50C-407E-A947-70E740481C1C}">
                  <a14:useLocalDpi xmlns:a14="http://schemas.microsoft.com/office/drawing/2010/main"/>
                </a:ext>
              </a:extLst>
            </a:blip>
            <a:srcRect/>
            <a:stretch>
              <a:fillRect/>
            </a:stretch>
          </a:blipFill>
        </p:spPr>
        <p:txBody>
          <a:bodyPr tIns="468000" anchor="ctr">
            <a:normAutofit/>
          </a:bodyPr>
          <a:lstStyle>
            <a:lvl1pPr marL="0" indent="0" algn="ctr">
              <a:lnSpc>
                <a:spcPts val="1320"/>
              </a:lnSpc>
              <a:spcBef>
                <a:spcPts val="0"/>
              </a:spcBef>
              <a:spcAft>
                <a:spcPts val="0"/>
              </a:spcAft>
              <a:buFontTx/>
              <a:buNone/>
              <a:defRPr sz="1100">
                <a:solidFill>
                  <a:schemeClr val="bg1"/>
                </a:solidFill>
              </a:defRPr>
            </a:lvl1pPr>
          </a:lstStyle>
          <a:p>
            <a:r>
              <a:rPr lang="nl-NL" dirty="0"/>
              <a:t>Klik op icoon voor afbeelding</a:t>
            </a:r>
          </a:p>
        </p:txBody>
      </p:sp>
      <p:sp>
        <p:nvSpPr>
          <p:cNvPr id="19" name="Tijdelijke aanduiding voor tekst 6">
            <a:extLst>
              <a:ext uri="{FF2B5EF4-FFF2-40B4-BE49-F238E27FC236}">
                <a16:creationId xmlns:a16="http://schemas.microsoft.com/office/drawing/2014/main" id="{26252458-B330-0102-A273-BD9841A4CFC1}"/>
              </a:ext>
            </a:extLst>
          </p:cNvPr>
          <p:cNvSpPr>
            <a:spLocks noGrp="1"/>
          </p:cNvSpPr>
          <p:nvPr>
            <p:ph type="body" sz="quarter" idx="15" hasCustomPrompt="1"/>
          </p:nvPr>
        </p:nvSpPr>
        <p:spPr>
          <a:xfrm>
            <a:off x="2510724" y="3844782"/>
            <a:ext cx="5933365" cy="3013218"/>
          </a:xfrm>
          <a:blipFill dpi="0" rotWithShape="1">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a:fillRect t="-297" b="-93650"/>
            </a:stretch>
          </a:blipFill>
        </p:spPr>
        <p:txBody>
          <a:bodyPr/>
          <a:lstStyle>
            <a:lvl1pPr marL="0" indent="0">
              <a:buFontTx/>
              <a:buNone/>
              <a:defRPr/>
            </a:lvl1pPr>
            <a:lvl2pPr marL="361950" indent="0">
              <a:buFontTx/>
              <a:buNone/>
              <a:defRPr/>
            </a:lvl2pPr>
            <a:lvl3pPr marL="0" indent="0">
              <a:buFontTx/>
              <a:buNone/>
              <a:defRPr/>
            </a:lvl3pPr>
            <a:lvl4pPr>
              <a:buFontTx/>
              <a:buNone/>
              <a:defRPr/>
            </a:lvl4pPr>
            <a:lvl5pPr>
              <a:buFontTx/>
              <a:buNone/>
              <a:defRPr/>
            </a:lvl5pPr>
          </a:lstStyle>
          <a:p>
            <a:pPr lvl="0"/>
            <a:r>
              <a:rPr lang="nl-NL" dirty="0"/>
              <a:t> </a:t>
            </a:r>
          </a:p>
        </p:txBody>
      </p:sp>
      <p:sp>
        <p:nvSpPr>
          <p:cNvPr id="20" name="Tijdelijke aanduiding voor tekst 6">
            <a:extLst>
              <a:ext uri="{FF2B5EF4-FFF2-40B4-BE49-F238E27FC236}">
                <a16:creationId xmlns:a16="http://schemas.microsoft.com/office/drawing/2014/main" id="{C245D820-86FA-2C5F-BED4-857B0FEF56C5}"/>
              </a:ext>
            </a:extLst>
          </p:cNvPr>
          <p:cNvSpPr>
            <a:spLocks noGrp="1"/>
          </p:cNvSpPr>
          <p:nvPr>
            <p:ph type="body" sz="quarter" idx="14" hasCustomPrompt="1"/>
          </p:nvPr>
        </p:nvSpPr>
        <p:spPr>
          <a:xfrm>
            <a:off x="3627120" y="5134529"/>
            <a:ext cx="3565532" cy="1240853"/>
          </a:xfrm>
        </p:spPr>
        <p:txBody>
          <a:bodyPr wrap="square" anchor="ctr" anchorCtr="0">
            <a:spAutoFit/>
          </a:bodyPr>
          <a:lstStyle>
            <a:lvl1pPr marL="0" indent="0">
              <a:lnSpc>
                <a:spcPct val="117000"/>
              </a:lnSpc>
              <a:buFontTx/>
              <a:buNone/>
              <a:defRPr sz="2350" i="1">
                <a:solidFill>
                  <a:schemeClr val="bg1"/>
                </a:solidFill>
              </a:defRPr>
            </a:lvl1pPr>
            <a:lvl2pPr marL="361950" indent="0">
              <a:buFontTx/>
              <a:buNone/>
              <a:defRPr/>
            </a:lvl2pPr>
            <a:lvl3pPr marL="0" indent="0">
              <a:buFontTx/>
              <a:buNone/>
              <a:defRPr/>
            </a:lvl3pPr>
            <a:lvl4pPr>
              <a:buFontTx/>
              <a:buNone/>
              <a:defRPr/>
            </a:lvl4pPr>
            <a:lvl5pPr>
              <a:buFontTx/>
              <a:buNone/>
              <a:defRPr/>
            </a:lvl5pPr>
          </a:lstStyle>
          <a:p>
            <a:pPr lvl="0"/>
            <a:r>
              <a:rPr lang="nl-NL" dirty="0"/>
              <a:t>“</a:t>
            </a:r>
            <a:r>
              <a:rPr lang="nl-NL" dirty="0" err="1"/>
              <a:t>Lorem</a:t>
            </a:r>
            <a:r>
              <a:rPr lang="nl-NL" dirty="0"/>
              <a:t> </a:t>
            </a:r>
            <a:r>
              <a:rPr lang="nl-NL" dirty="0" err="1"/>
              <a:t>ipsum</a:t>
            </a:r>
            <a:r>
              <a:rPr lang="nl-NL" dirty="0"/>
              <a:t> </a:t>
            </a:r>
            <a:r>
              <a:rPr lang="nl-NL" dirty="0" err="1"/>
              <a:t>dolor</a:t>
            </a:r>
            <a:r>
              <a:rPr lang="nl-NL" dirty="0"/>
              <a:t> </a:t>
            </a:r>
            <a:r>
              <a:rPr lang="nl-NL" dirty="0" err="1"/>
              <a:t>sit</a:t>
            </a:r>
            <a:r>
              <a:rPr lang="nl-NL" dirty="0"/>
              <a:t> </a:t>
            </a:r>
            <a:r>
              <a:rPr lang="nl-NL" dirty="0" err="1"/>
              <a:t>amet</a:t>
            </a:r>
            <a:r>
              <a:rPr lang="nl-NL" dirty="0"/>
              <a:t>, </a:t>
            </a:r>
            <a:r>
              <a:rPr lang="nl-NL" dirty="0" err="1"/>
              <a:t>consectetur</a:t>
            </a:r>
            <a:r>
              <a:rPr lang="nl-NL" dirty="0"/>
              <a:t> </a:t>
            </a:r>
            <a:r>
              <a:rPr lang="nl-NL" dirty="0" err="1"/>
              <a:t>adipiscing</a:t>
            </a:r>
            <a:r>
              <a:rPr lang="nl-NL" dirty="0"/>
              <a:t> </a:t>
            </a:r>
            <a:r>
              <a:rPr lang="nl-NL" dirty="0" err="1"/>
              <a:t>elit</a:t>
            </a:r>
            <a:r>
              <a:rPr lang="nl-NL" dirty="0"/>
              <a:t> </a:t>
            </a:r>
            <a:r>
              <a:rPr lang="nl-NL" dirty="0" err="1"/>
              <a:t>convallis</a:t>
            </a:r>
            <a:r>
              <a:rPr lang="nl-NL" dirty="0"/>
              <a:t> et </a:t>
            </a:r>
            <a:r>
              <a:rPr lang="nl-NL" dirty="0" err="1"/>
              <a:t>risus</a:t>
            </a:r>
            <a:r>
              <a:rPr lang="nl-NL" dirty="0"/>
              <a:t> in </a:t>
            </a:r>
            <a:r>
              <a:rPr lang="nl-NL" dirty="0" err="1"/>
              <a:t>blandit</a:t>
            </a:r>
            <a:r>
              <a:rPr lang="nl-NL" dirty="0"/>
              <a:t>”</a:t>
            </a:r>
          </a:p>
        </p:txBody>
      </p:sp>
      <p:sp>
        <p:nvSpPr>
          <p:cNvPr id="5" name="Tijdelijke aanduiding voor tekst 5">
            <a:extLst>
              <a:ext uri="{FF2B5EF4-FFF2-40B4-BE49-F238E27FC236}">
                <a16:creationId xmlns:a16="http://schemas.microsoft.com/office/drawing/2014/main" id="{F5000FC8-C06E-7D19-4A1F-4266D8976798}"/>
              </a:ext>
            </a:extLst>
          </p:cNvPr>
          <p:cNvSpPr>
            <a:spLocks noGrp="1"/>
          </p:cNvSpPr>
          <p:nvPr>
            <p:ph type="body" sz="quarter" idx="16" hasCustomPrompt="1"/>
          </p:nvPr>
        </p:nvSpPr>
        <p:spPr>
          <a:xfrm>
            <a:off x="234950" y="6254750"/>
            <a:ext cx="866775" cy="406400"/>
          </a:xfrm>
          <a:blipFill>
            <a:blip r:embed="rId5" cstate="screen">
              <a:extLst>
                <a:ext uri="{28A0092B-C50C-407E-A947-70E740481C1C}">
                  <a14:useLocalDpi xmlns:a14="http://schemas.microsoft.com/office/drawing/2010/main"/>
                </a:ext>
              </a:extLst>
            </a:blip>
            <a:stretch>
              <a:fillRect l="1831" t="7121" r="1558" b="7031"/>
            </a:stretch>
          </a:blipFill>
        </p:spPr>
        <p:txBody>
          <a:bodyPr/>
          <a:lstStyle/>
          <a:p>
            <a:pPr lvl="0"/>
            <a:r>
              <a:rPr lang="nl-NL"/>
              <a:t> </a:t>
            </a:r>
          </a:p>
        </p:txBody>
      </p:sp>
    </p:spTree>
    <p:extLst>
      <p:ext uri="{BB962C8B-B14F-4D97-AF65-F5344CB8AC3E}">
        <p14:creationId xmlns:p14="http://schemas.microsoft.com/office/powerpoint/2010/main" val="4289305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theme" Target="../theme/theme2.xml"/><Relationship Id="rId5" Type="http://schemas.openxmlformats.org/officeDocument/2006/relationships/slideLayout" Target="../slideLayouts/slideLayout22.xml"/><Relationship Id="rId4"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5" Type="http://schemas.openxmlformats.org/officeDocument/2006/relationships/theme" Target="../theme/theme3.xml"/><Relationship Id="rId4" Type="http://schemas.openxmlformats.org/officeDocument/2006/relationships/slideLayout" Target="../slideLayouts/slideLayout26.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E925A429-6870-49FE-899F-46C0B1E86102}"/>
              </a:ext>
            </a:extLst>
          </p:cNvPr>
          <p:cNvSpPr>
            <a:spLocks noGrp="1"/>
          </p:cNvSpPr>
          <p:nvPr>
            <p:ph type="title"/>
          </p:nvPr>
        </p:nvSpPr>
        <p:spPr>
          <a:xfrm>
            <a:off x="1022650" y="437317"/>
            <a:ext cx="10146700" cy="1325563"/>
          </a:xfrm>
          <a:prstGeom prst="rect">
            <a:avLst/>
          </a:prstGeom>
        </p:spPr>
        <p:txBody>
          <a:bodyPr vert="horz" lIns="0" tIns="0" rIns="0" bIns="0" rtlCol="0" anchor="ctr">
            <a:normAutofit/>
          </a:bodyPr>
          <a:lstStyle/>
          <a:p>
            <a:r>
              <a:rPr lang="nl-NL" dirty="0"/>
              <a:t>Klik om de stijl te bewerken</a:t>
            </a:r>
          </a:p>
        </p:txBody>
      </p:sp>
      <p:sp>
        <p:nvSpPr>
          <p:cNvPr id="3" name="Tijdelijke aanduiding voor tekst 2">
            <a:extLst>
              <a:ext uri="{FF2B5EF4-FFF2-40B4-BE49-F238E27FC236}">
                <a16:creationId xmlns:a16="http://schemas.microsoft.com/office/drawing/2014/main" id="{0691D979-C511-4525-9417-1805594DADF1}"/>
              </a:ext>
            </a:extLst>
          </p:cNvPr>
          <p:cNvSpPr>
            <a:spLocks noGrp="1"/>
          </p:cNvSpPr>
          <p:nvPr>
            <p:ph type="body" idx="1"/>
          </p:nvPr>
        </p:nvSpPr>
        <p:spPr>
          <a:xfrm>
            <a:off x="1022650" y="1994307"/>
            <a:ext cx="10146700" cy="4332032"/>
          </a:xfrm>
          <a:prstGeom prst="rect">
            <a:avLst/>
          </a:prstGeom>
        </p:spPr>
        <p:txBody>
          <a:bodyPr vert="horz" lIns="0" tIns="0" rIns="0" bIns="0" rtlCol="0">
            <a:normAutofit/>
          </a:bodyPr>
          <a:lstStyle/>
          <a:p>
            <a:pPr lvl="0"/>
            <a:r>
              <a:rPr lang="nl-NL" dirty="0"/>
              <a:t>Leestekst</a:t>
            </a:r>
          </a:p>
          <a:p>
            <a:pPr lvl="1"/>
            <a:r>
              <a:rPr lang="nl-NL" dirty="0" err="1"/>
              <a:t>Bullet</a:t>
            </a:r>
            <a:endParaRPr lang="nl-NL" dirty="0"/>
          </a:p>
          <a:p>
            <a:pPr lvl="2"/>
            <a:r>
              <a:rPr lang="nl-NL" dirty="0" err="1"/>
              <a:t>Subtekst</a:t>
            </a:r>
            <a:endParaRPr lang="nl-NL" dirty="0"/>
          </a:p>
          <a:p>
            <a:pPr lvl="3"/>
            <a:r>
              <a:rPr lang="nl-NL" dirty="0"/>
              <a:t>Vinkje</a:t>
            </a:r>
          </a:p>
          <a:p>
            <a:pPr lvl="4"/>
            <a:r>
              <a:rPr lang="nl-NL" dirty="0"/>
              <a:t>Tussenkop</a:t>
            </a:r>
          </a:p>
          <a:p>
            <a:pPr lvl="5"/>
            <a:r>
              <a:rPr lang="nl-NL" dirty="0" err="1"/>
              <a:t>Bullet</a:t>
            </a:r>
            <a:r>
              <a:rPr lang="nl-NL" dirty="0"/>
              <a:t> klein</a:t>
            </a:r>
          </a:p>
          <a:p>
            <a:pPr lvl="6"/>
            <a:r>
              <a:rPr lang="nl-NL" dirty="0" err="1"/>
              <a:t>Subtekst</a:t>
            </a:r>
            <a:r>
              <a:rPr lang="nl-NL" dirty="0"/>
              <a:t> klein</a:t>
            </a:r>
          </a:p>
          <a:p>
            <a:pPr lvl="7"/>
            <a:r>
              <a:rPr lang="nl-NL" dirty="0"/>
              <a:t>Vinkje klein</a:t>
            </a:r>
          </a:p>
          <a:p>
            <a:pPr lvl="8"/>
            <a:r>
              <a:rPr lang="nl-NL" dirty="0"/>
              <a:t>Tussenkop klein</a:t>
            </a:r>
          </a:p>
        </p:txBody>
      </p:sp>
      <p:sp>
        <p:nvSpPr>
          <p:cNvPr id="4" name="Tijdelijke aanduiding voor datum 3">
            <a:extLst>
              <a:ext uri="{FF2B5EF4-FFF2-40B4-BE49-F238E27FC236}">
                <a16:creationId xmlns:a16="http://schemas.microsoft.com/office/drawing/2014/main" id="{A47B0212-986F-4D86-A3B8-BE58A2E8A326}"/>
              </a:ext>
            </a:extLst>
          </p:cNvPr>
          <p:cNvSpPr>
            <a:spLocks noGrp="1"/>
          </p:cNvSpPr>
          <p:nvPr>
            <p:ph type="dt" sz="half" idx="2"/>
          </p:nvPr>
        </p:nvSpPr>
        <p:spPr>
          <a:xfrm>
            <a:off x="838200" y="7404893"/>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85C8B379-99CC-4592-B64E-2CC80E79CA5F}"/>
              </a:ext>
            </a:extLst>
          </p:cNvPr>
          <p:cNvSpPr>
            <a:spLocks noGrp="1"/>
          </p:cNvSpPr>
          <p:nvPr>
            <p:ph type="ftr" sz="quarter" idx="3"/>
          </p:nvPr>
        </p:nvSpPr>
        <p:spPr>
          <a:xfrm>
            <a:off x="4038600" y="7404893"/>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2E5A14E4-71A4-4643-9136-756D5BDF2D1F}"/>
              </a:ext>
            </a:extLst>
          </p:cNvPr>
          <p:cNvSpPr>
            <a:spLocks noGrp="1"/>
          </p:cNvSpPr>
          <p:nvPr>
            <p:ph type="sldNum" sz="quarter" idx="4"/>
          </p:nvPr>
        </p:nvSpPr>
        <p:spPr>
          <a:xfrm>
            <a:off x="8610600" y="7404893"/>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683CD6-59F3-FB41-B39E-1547798D3D98}" type="slidenum">
              <a:rPr lang="nl-NL" smtClean="0"/>
              <a:t>‹nr.›</a:t>
            </a:fld>
            <a:endParaRPr lang="nl-NL"/>
          </a:p>
        </p:txBody>
      </p:sp>
      <p:sp>
        <p:nvSpPr>
          <p:cNvPr id="143" name="Rechthoek 142">
            <a:extLst>
              <a:ext uri="{FF2B5EF4-FFF2-40B4-BE49-F238E27FC236}">
                <a16:creationId xmlns:a16="http://schemas.microsoft.com/office/drawing/2014/main" id="{7DBDEF33-EBD8-DB93-D4A7-FA77A92B6C0E}"/>
              </a:ext>
            </a:extLst>
          </p:cNvPr>
          <p:cNvSpPr/>
          <p:nvPr/>
        </p:nvSpPr>
        <p:spPr>
          <a:xfrm>
            <a:off x="-117813" y="-830179"/>
            <a:ext cx="2090988" cy="230104"/>
          </a:xfrm>
          <a:prstGeom prst="rect">
            <a:avLst/>
          </a:prstGeom>
          <a:noFill/>
          <a:ln w="12700" cap="flat" cmpd="sng" algn="ctr">
            <a:no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nl-NL" sz="1600" b="0" i="0" u="none" strike="noStrike" kern="0" cap="none" spc="0" normalizeH="0" baseline="0" noProof="0" dirty="0">
                <a:ln>
                  <a:noFill/>
                </a:ln>
                <a:solidFill>
                  <a:srgbClr val="333333"/>
                </a:solidFill>
                <a:effectLst/>
                <a:uLnTx/>
                <a:uFillTx/>
              </a:rPr>
              <a:t>Kleurenpalet</a:t>
            </a:r>
          </a:p>
        </p:txBody>
      </p:sp>
      <p:sp>
        <p:nvSpPr>
          <p:cNvPr id="8" name="Ovaal 7">
            <a:extLst>
              <a:ext uri="{FF2B5EF4-FFF2-40B4-BE49-F238E27FC236}">
                <a16:creationId xmlns:a16="http://schemas.microsoft.com/office/drawing/2014/main" id="{426DD94C-5E3A-B5CA-0A84-0D96C08B6C97}"/>
              </a:ext>
            </a:extLst>
          </p:cNvPr>
          <p:cNvSpPr/>
          <p:nvPr userDrawn="1"/>
        </p:nvSpPr>
        <p:spPr>
          <a:xfrm>
            <a:off x="7389699" y="-517358"/>
            <a:ext cx="385010" cy="385010"/>
          </a:xfrm>
          <a:prstGeom prst="ellipse">
            <a:avLst/>
          </a:prstGeom>
          <a:solidFill>
            <a:schemeClr val="bg2"/>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3" name="Ovaal 12">
            <a:extLst>
              <a:ext uri="{FF2B5EF4-FFF2-40B4-BE49-F238E27FC236}">
                <a16:creationId xmlns:a16="http://schemas.microsoft.com/office/drawing/2014/main" id="{C6B6E410-CDFA-7F1C-3BE5-7C3BA329E948}"/>
              </a:ext>
            </a:extLst>
          </p:cNvPr>
          <p:cNvSpPr/>
          <p:nvPr userDrawn="1"/>
        </p:nvSpPr>
        <p:spPr>
          <a:xfrm>
            <a:off x="1503433" y="-505326"/>
            <a:ext cx="385010" cy="385010"/>
          </a:xfrm>
          <a:prstGeom prst="ellipse">
            <a:avLst/>
          </a:prstGeom>
          <a:solidFill>
            <a:srgbClr val="0081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4" name="Ovaal 13">
            <a:extLst>
              <a:ext uri="{FF2B5EF4-FFF2-40B4-BE49-F238E27FC236}">
                <a16:creationId xmlns:a16="http://schemas.microsoft.com/office/drawing/2014/main" id="{02FDF46F-B95D-3DE0-D763-74A9696DC87C}"/>
              </a:ext>
            </a:extLst>
          </p:cNvPr>
          <p:cNvSpPr/>
          <p:nvPr userDrawn="1"/>
        </p:nvSpPr>
        <p:spPr>
          <a:xfrm>
            <a:off x="3902525" y="-508836"/>
            <a:ext cx="385010" cy="385010"/>
          </a:xfrm>
          <a:prstGeom prst="ellipse">
            <a:avLst/>
          </a:prstGeom>
          <a:solidFill>
            <a:srgbClr val="0FA55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3" name="Ovaal 22">
            <a:extLst>
              <a:ext uri="{FF2B5EF4-FFF2-40B4-BE49-F238E27FC236}">
                <a16:creationId xmlns:a16="http://schemas.microsoft.com/office/drawing/2014/main" id="{10A3E68F-CB7B-A301-DDFB-0D7AAD642B92}"/>
              </a:ext>
            </a:extLst>
          </p:cNvPr>
          <p:cNvSpPr/>
          <p:nvPr userDrawn="1"/>
        </p:nvSpPr>
        <p:spPr>
          <a:xfrm>
            <a:off x="4343179" y="-517358"/>
            <a:ext cx="385010" cy="385010"/>
          </a:xfrm>
          <a:prstGeom prst="ellipse">
            <a:avLst/>
          </a:prstGeom>
          <a:solidFill>
            <a:srgbClr val="E7344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6" name="Ovaal 25">
            <a:extLst>
              <a:ext uri="{FF2B5EF4-FFF2-40B4-BE49-F238E27FC236}">
                <a16:creationId xmlns:a16="http://schemas.microsoft.com/office/drawing/2014/main" id="{81964480-3325-F090-A8FC-3D9BCC724B1F}"/>
              </a:ext>
            </a:extLst>
          </p:cNvPr>
          <p:cNvSpPr/>
          <p:nvPr userDrawn="1"/>
        </p:nvSpPr>
        <p:spPr>
          <a:xfrm>
            <a:off x="5838617" y="-508836"/>
            <a:ext cx="385010" cy="385010"/>
          </a:xfrm>
          <a:prstGeom prst="ellipse">
            <a:avLst/>
          </a:prstGeom>
          <a:solidFill>
            <a:srgbClr val="EFEFEF"/>
          </a:solidFill>
          <a:ln w="127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7" name="Ovaal 26">
            <a:extLst>
              <a:ext uri="{FF2B5EF4-FFF2-40B4-BE49-F238E27FC236}">
                <a16:creationId xmlns:a16="http://schemas.microsoft.com/office/drawing/2014/main" id="{5CAFF838-3501-B6D8-9507-BD5E2D0C28AE}"/>
              </a:ext>
            </a:extLst>
          </p:cNvPr>
          <p:cNvSpPr/>
          <p:nvPr userDrawn="1"/>
        </p:nvSpPr>
        <p:spPr>
          <a:xfrm>
            <a:off x="6281480" y="-517358"/>
            <a:ext cx="385010" cy="385010"/>
          </a:xfrm>
          <a:prstGeom prst="ellipse">
            <a:avLst/>
          </a:prstGeom>
          <a:solidFill>
            <a:srgbClr val="F7F7F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8" name="Ovaal 27">
            <a:extLst>
              <a:ext uri="{FF2B5EF4-FFF2-40B4-BE49-F238E27FC236}">
                <a16:creationId xmlns:a16="http://schemas.microsoft.com/office/drawing/2014/main" id="{8ADB7534-121D-9E30-1FC9-EC882E487ECA}"/>
              </a:ext>
            </a:extLst>
          </p:cNvPr>
          <p:cNvSpPr/>
          <p:nvPr userDrawn="1"/>
        </p:nvSpPr>
        <p:spPr>
          <a:xfrm>
            <a:off x="-9073" y="-505326"/>
            <a:ext cx="385010" cy="38501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9" name="Ovaal 28">
            <a:extLst>
              <a:ext uri="{FF2B5EF4-FFF2-40B4-BE49-F238E27FC236}">
                <a16:creationId xmlns:a16="http://schemas.microsoft.com/office/drawing/2014/main" id="{798DE8DB-40F8-9780-5776-F06C4146E3F5}"/>
              </a:ext>
            </a:extLst>
          </p:cNvPr>
          <p:cNvSpPr/>
          <p:nvPr userDrawn="1"/>
        </p:nvSpPr>
        <p:spPr>
          <a:xfrm>
            <a:off x="443308" y="-505326"/>
            <a:ext cx="385010" cy="385010"/>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30" name="Ovaal 29">
            <a:extLst>
              <a:ext uri="{FF2B5EF4-FFF2-40B4-BE49-F238E27FC236}">
                <a16:creationId xmlns:a16="http://schemas.microsoft.com/office/drawing/2014/main" id="{C4C7EBD4-FDD0-36A7-EC28-253DF0AB72F3}"/>
              </a:ext>
            </a:extLst>
          </p:cNvPr>
          <p:cNvSpPr/>
          <p:nvPr userDrawn="1"/>
        </p:nvSpPr>
        <p:spPr>
          <a:xfrm>
            <a:off x="895689" y="-505326"/>
            <a:ext cx="385010" cy="385010"/>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38" name="Ovaal 37">
            <a:extLst>
              <a:ext uri="{FF2B5EF4-FFF2-40B4-BE49-F238E27FC236}">
                <a16:creationId xmlns:a16="http://schemas.microsoft.com/office/drawing/2014/main" id="{8C3F0320-233B-A6C8-4B4A-45BE2ECA2676}"/>
              </a:ext>
            </a:extLst>
          </p:cNvPr>
          <p:cNvSpPr/>
          <p:nvPr userDrawn="1"/>
        </p:nvSpPr>
        <p:spPr>
          <a:xfrm>
            <a:off x="3297843" y="-508836"/>
            <a:ext cx="385010" cy="385010"/>
          </a:xfrm>
          <a:prstGeom prst="ellipse">
            <a:avLst/>
          </a:prstGeom>
          <a:solidFill>
            <a:srgbClr val="CBE3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40" name="Ovaal 39">
            <a:extLst>
              <a:ext uri="{FF2B5EF4-FFF2-40B4-BE49-F238E27FC236}">
                <a16:creationId xmlns:a16="http://schemas.microsoft.com/office/drawing/2014/main" id="{3133FCF0-9039-1F2D-5AC9-5CE6448294AF}"/>
              </a:ext>
            </a:extLst>
          </p:cNvPr>
          <p:cNvSpPr/>
          <p:nvPr userDrawn="1"/>
        </p:nvSpPr>
        <p:spPr>
          <a:xfrm>
            <a:off x="2405209" y="-508836"/>
            <a:ext cx="385010" cy="385010"/>
          </a:xfrm>
          <a:prstGeom prst="ellipse">
            <a:avLst/>
          </a:prstGeom>
          <a:solidFill>
            <a:srgbClr val="84C3E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41" name="Ovaal 40">
            <a:extLst>
              <a:ext uri="{FF2B5EF4-FFF2-40B4-BE49-F238E27FC236}">
                <a16:creationId xmlns:a16="http://schemas.microsoft.com/office/drawing/2014/main" id="{45584519-3A6D-4747-BC7A-8E226F76B19B}"/>
              </a:ext>
            </a:extLst>
          </p:cNvPr>
          <p:cNvSpPr/>
          <p:nvPr userDrawn="1"/>
        </p:nvSpPr>
        <p:spPr>
          <a:xfrm>
            <a:off x="1952539" y="-505326"/>
            <a:ext cx="385010" cy="385010"/>
          </a:xfrm>
          <a:prstGeom prst="ellipse">
            <a:avLst/>
          </a:prstGeom>
          <a:solidFill>
            <a:srgbClr val="0098BC"/>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42" name="Ovaal 41">
            <a:extLst>
              <a:ext uri="{FF2B5EF4-FFF2-40B4-BE49-F238E27FC236}">
                <a16:creationId xmlns:a16="http://schemas.microsoft.com/office/drawing/2014/main" id="{679FD746-96A2-A728-F14D-5B0A0A81EB4A}"/>
              </a:ext>
            </a:extLst>
          </p:cNvPr>
          <p:cNvSpPr/>
          <p:nvPr userDrawn="1"/>
        </p:nvSpPr>
        <p:spPr>
          <a:xfrm>
            <a:off x="2857879" y="-508836"/>
            <a:ext cx="385010" cy="385010"/>
          </a:xfrm>
          <a:prstGeom prst="ellipse">
            <a:avLst/>
          </a:prstGeom>
          <a:solidFill>
            <a:srgbClr val="B5D7E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0" name="Ovaal 9">
            <a:extLst>
              <a:ext uri="{FF2B5EF4-FFF2-40B4-BE49-F238E27FC236}">
                <a16:creationId xmlns:a16="http://schemas.microsoft.com/office/drawing/2014/main" id="{1DE833BE-2C17-44E6-7AA4-5AD7542B5F41}"/>
              </a:ext>
            </a:extLst>
          </p:cNvPr>
          <p:cNvSpPr/>
          <p:nvPr userDrawn="1"/>
        </p:nvSpPr>
        <p:spPr>
          <a:xfrm>
            <a:off x="4950923" y="-517358"/>
            <a:ext cx="385010" cy="385010"/>
          </a:xfrm>
          <a:prstGeom prst="ellipse">
            <a:avLst/>
          </a:prstGeom>
          <a:solidFill>
            <a:srgbClr val="33333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1" name="Ovaal 10">
            <a:extLst>
              <a:ext uri="{FF2B5EF4-FFF2-40B4-BE49-F238E27FC236}">
                <a16:creationId xmlns:a16="http://schemas.microsoft.com/office/drawing/2014/main" id="{F040869D-9754-E357-4D57-C457DE767102}"/>
              </a:ext>
            </a:extLst>
          </p:cNvPr>
          <p:cNvSpPr/>
          <p:nvPr userDrawn="1"/>
        </p:nvSpPr>
        <p:spPr>
          <a:xfrm>
            <a:off x="5390887" y="-517358"/>
            <a:ext cx="385010" cy="385010"/>
          </a:xfrm>
          <a:prstGeom prst="ellipse">
            <a:avLst/>
          </a:prstGeom>
          <a:solidFill>
            <a:srgbClr val="D1D1D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2" name="Ovaal 11">
            <a:extLst>
              <a:ext uri="{FF2B5EF4-FFF2-40B4-BE49-F238E27FC236}">
                <a16:creationId xmlns:a16="http://schemas.microsoft.com/office/drawing/2014/main" id="{490D32C4-6F46-2484-3B52-5CE4AF41198A}"/>
              </a:ext>
            </a:extLst>
          </p:cNvPr>
          <p:cNvSpPr/>
          <p:nvPr userDrawn="1"/>
        </p:nvSpPr>
        <p:spPr>
          <a:xfrm>
            <a:off x="6734728" y="-517358"/>
            <a:ext cx="385010" cy="385010"/>
          </a:xfrm>
          <a:prstGeom prst="ellipse">
            <a:avLst/>
          </a:prstGeom>
          <a:solidFill>
            <a:schemeClr val="bg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Tree>
    <p:extLst>
      <p:ext uri="{BB962C8B-B14F-4D97-AF65-F5344CB8AC3E}">
        <p14:creationId xmlns:p14="http://schemas.microsoft.com/office/powerpoint/2010/main" val="1107114991"/>
      </p:ext>
    </p:extLst>
  </p:cSld>
  <p:clrMap bg1="lt1" tx1="dk1" bg2="lt2" tx2="dk2" accent1="accent1" accent2="accent2" accent3="accent3" accent4="accent4" accent5="accent5" accent6="accent6" hlink="hlink" folHlink="folHlink"/>
  <p:sldLayoutIdLst>
    <p:sldLayoutId id="2147483848" r:id="rId1"/>
    <p:sldLayoutId id="2147483853" r:id="rId2"/>
    <p:sldLayoutId id="2147483751" r:id="rId3"/>
    <p:sldLayoutId id="2147483851" r:id="rId4"/>
    <p:sldLayoutId id="2147483849" r:id="rId5"/>
    <p:sldLayoutId id="2147483832" r:id="rId6"/>
    <p:sldLayoutId id="2147483833" r:id="rId7"/>
    <p:sldLayoutId id="2147483860" r:id="rId8"/>
    <p:sldLayoutId id="2147483861" r:id="rId9"/>
    <p:sldLayoutId id="2147483864" r:id="rId10"/>
    <p:sldLayoutId id="2147483865" r:id="rId11"/>
    <p:sldLayoutId id="2147483807" r:id="rId12"/>
    <p:sldLayoutId id="2147483808" r:id="rId13"/>
    <p:sldLayoutId id="2147483810" r:id="rId14"/>
    <p:sldLayoutId id="2147483857" r:id="rId15"/>
    <p:sldLayoutId id="2147483859" r:id="rId16"/>
    <p:sldLayoutId id="2147483870" r:id="rId17"/>
  </p:sldLayoutIdLst>
  <p:txStyles>
    <p:titleStyle>
      <a:lvl1pPr algn="l" defTabSz="914400" rtl="0" eaLnBrk="1" latinLnBrk="0" hangingPunct="1">
        <a:lnSpc>
          <a:spcPct val="90000"/>
        </a:lnSpc>
        <a:spcBef>
          <a:spcPct val="0"/>
        </a:spcBef>
        <a:buNone/>
        <a:defRPr sz="3900" b="1" kern="1200">
          <a:solidFill>
            <a:schemeClr val="tx1"/>
          </a:solidFill>
          <a:latin typeface="+mj-lt"/>
          <a:ea typeface="+mj-ea"/>
          <a:cs typeface="+mj-cs"/>
        </a:defRPr>
      </a:lvl1pPr>
    </p:titleStyle>
    <p:bodyStyle>
      <a:lvl1pPr marL="0" indent="0" algn="l" defTabSz="914400" rtl="0" eaLnBrk="1" latinLnBrk="0" hangingPunct="1">
        <a:lnSpc>
          <a:spcPct val="125000"/>
        </a:lnSpc>
        <a:spcBef>
          <a:spcPts val="0"/>
        </a:spcBef>
        <a:spcAft>
          <a:spcPts val="0"/>
        </a:spcAft>
        <a:buClr>
          <a:schemeClr val="tx2"/>
        </a:buClr>
        <a:buFontTx/>
        <a:buNone/>
        <a:defRPr sz="2200" kern="1200">
          <a:solidFill>
            <a:schemeClr val="tx1"/>
          </a:solidFill>
          <a:latin typeface="+mn-lt"/>
          <a:ea typeface="+mn-ea"/>
          <a:cs typeface="+mn-cs"/>
        </a:defRPr>
      </a:lvl1pPr>
      <a:lvl2pPr marL="274638" indent="-265113" algn="l" defTabSz="914400" rtl="0" eaLnBrk="1" latinLnBrk="0" hangingPunct="1">
        <a:lnSpc>
          <a:spcPct val="125000"/>
        </a:lnSpc>
        <a:spcBef>
          <a:spcPts val="0"/>
        </a:spcBef>
        <a:spcAft>
          <a:spcPts val="0"/>
        </a:spcAft>
        <a:buFont typeface="Arial" panose="020B0604020202020204" pitchFamily="34" charset="0"/>
        <a:buChar char="•"/>
        <a:tabLst/>
        <a:defRPr sz="2200" kern="1200">
          <a:solidFill>
            <a:schemeClr val="tx1"/>
          </a:solidFill>
          <a:latin typeface="+mn-lt"/>
          <a:ea typeface="+mn-ea"/>
          <a:cs typeface="+mn-cs"/>
        </a:defRPr>
      </a:lvl2pPr>
      <a:lvl3pPr marL="492125" indent="-217488" algn="l" defTabSz="914400" rtl="0" eaLnBrk="1" latinLnBrk="0" hangingPunct="1">
        <a:lnSpc>
          <a:spcPct val="125000"/>
        </a:lnSpc>
        <a:spcBef>
          <a:spcPts val="0"/>
        </a:spcBef>
        <a:spcAft>
          <a:spcPts val="0"/>
        </a:spcAft>
        <a:buClr>
          <a:schemeClr val="tx1"/>
        </a:buClr>
        <a:buFont typeface="PT Sans"/>
        <a:buChar char="−"/>
        <a:tabLst/>
        <a:defRPr sz="2200" kern="1200">
          <a:solidFill>
            <a:schemeClr val="tx1"/>
          </a:solidFill>
          <a:latin typeface="+mn-lt"/>
          <a:ea typeface="+mn-ea"/>
          <a:cs typeface="+mn-cs"/>
        </a:defRPr>
      </a:lvl3pPr>
      <a:lvl4pPr marL="274638" indent="-266700" algn="l" defTabSz="914400" rtl="0" eaLnBrk="1" latinLnBrk="0" hangingPunct="1">
        <a:lnSpc>
          <a:spcPct val="125000"/>
        </a:lnSpc>
        <a:spcBef>
          <a:spcPts val="0"/>
        </a:spcBef>
        <a:spcAft>
          <a:spcPts val="0"/>
        </a:spcAft>
        <a:buClr>
          <a:schemeClr val="accent1"/>
        </a:buClr>
        <a:buSzPct val="90000"/>
        <a:buFont typeface="Wingdings" pitchFamily="2" charset="2"/>
        <a:buChar char="ü"/>
        <a:tabLst/>
        <a:defRPr sz="2200" kern="1200">
          <a:solidFill>
            <a:schemeClr val="tx1"/>
          </a:solidFill>
          <a:latin typeface="+mn-lt"/>
          <a:ea typeface="+mn-ea"/>
          <a:cs typeface="+mn-cs"/>
        </a:defRPr>
      </a:lvl4pPr>
      <a:lvl5pPr marL="0" indent="0" algn="l" defTabSz="914400" rtl="0" eaLnBrk="1" latinLnBrk="0" hangingPunct="1">
        <a:lnSpc>
          <a:spcPct val="125000"/>
        </a:lnSpc>
        <a:spcBef>
          <a:spcPts val="0"/>
        </a:spcBef>
        <a:spcAft>
          <a:spcPts val="0"/>
        </a:spcAft>
        <a:buFontTx/>
        <a:buNone/>
        <a:defRPr sz="2200" b="1" kern="1200">
          <a:solidFill>
            <a:schemeClr val="accent1"/>
          </a:solidFill>
          <a:latin typeface="+mn-lt"/>
          <a:ea typeface="+mn-ea"/>
          <a:cs typeface="+mn-cs"/>
        </a:defRPr>
      </a:lvl5pPr>
      <a:lvl6pPr marL="222250" indent="-222250" algn="l" defTabSz="914400" rtl="0" eaLnBrk="1" latinLnBrk="0" hangingPunct="1">
        <a:lnSpc>
          <a:spcPct val="125000"/>
        </a:lnSpc>
        <a:spcBef>
          <a:spcPts val="0"/>
        </a:spcBef>
        <a:spcAft>
          <a:spcPts val="0"/>
        </a:spcAft>
        <a:buClr>
          <a:schemeClr val="tx1"/>
        </a:buClr>
        <a:buFont typeface="Arial" panose="020B0604020202020204" pitchFamily="34" charset="0"/>
        <a:buChar char="•"/>
        <a:tabLst/>
        <a:defRPr sz="1600" kern="1200">
          <a:solidFill>
            <a:schemeClr val="tx1"/>
          </a:solidFill>
          <a:latin typeface="+mn-lt"/>
          <a:ea typeface="+mn-ea"/>
          <a:cs typeface="+mn-cs"/>
        </a:defRPr>
      </a:lvl6pPr>
      <a:lvl7pPr marL="407988" indent="-185738" algn="l" defTabSz="914400" rtl="0" eaLnBrk="1" latinLnBrk="0" hangingPunct="1">
        <a:lnSpc>
          <a:spcPct val="125000"/>
        </a:lnSpc>
        <a:spcBef>
          <a:spcPts val="0"/>
        </a:spcBef>
        <a:spcAft>
          <a:spcPts val="0"/>
        </a:spcAft>
        <a:buFont typeface="Calibri" panose="020F0502020204030204" pitchFamily="34" charset="0"/>
        <a:buChar char="‒"/>
        <a:tabLst/>
        <a:defRPr sz="1600" kern="1200">
          <a:solidFill>
            <a:schemeClr val="tx1"/>
          </a:solidFill>
          <a:latin typeface="+mn-lt"/>
          <a:ea typeface="+mn-ea"/>
          <a:cs typeface="+mn-cs"/>
        </a:defRPr>
      </a:lvl7pPr>
      <a:lvl8pPr marL="222250" indent="-222250" algn="l" defTabSz="914400" rtl="0" eaLnBrk="1" latinLnBrk="0" hangingPunct="1">
        <a:lnSpc>
          <a:spcPct val="125000"/>
        </a:lnSpc>
        <a:spcBef>
          <a:spcPts val="0"/>
        </a:spcBef>
        <a:spcAft>
          <a:spcPts val="0"/>
        </a:spcAft>
        <a:buClr>
          <a:schemeClr val="accent1"/>
        </a:buClr>
        <a:buSzPct val="95000"/>
        <a:buFont typeface="Wingdings" pitchFamily="2" charset="2"/>
        <a:buChar char="ü"/>
        <a:tabLst/>
        <a:defRPr sz="1600" kern="1200">
          <a:solidFill>
            <a:schemeClr val="tx1"/>
          </a:solidFill>
          <a:latin typeface="+mn-lt"/>
          <a:ea typeface="+mn-ea"/>
          <a:cs typeface="+mn-cs"/>
        </a:defRPr>
      </a:lvl8pPr>
      <a:lvl9pPr marL="0" indent="0" algn="l" defTabSz="914400" rtl="0" eaLnBrk="1" latinLnBrk="0" hangingPunct="1">
        <a:lnSpc>
          <a:spcPct val="125000"/>
        </a:lnSpc>
        <a:spcBef>
          <a:spcPts val="0"/>
        </a:spcBef>
        <a:spcAft>
          <a:spcPts val="0"/>
        </a:spcAft>
        <a:buFontTx/>
        <a:buNone/>
        <a:defRPr sz="1600" b="1" kern="1200">
          <a:solidFill>
            <a:schemeClr val="accent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7151" userDrawn="1">
          <p15:clr>
            <a:srgbClr val="F26B43"/>
          </p15:clr>
        </p15:guide>
        <p15:guide id="4" pos="778" userDrawn="1">
          <p15:clr>
            <a:srgbClr val="F26B43"/>
          </p15:clr>
        </p15:guide>
        <p15:guide id="5" pos="1345" userDrawn="1">
          <p15:clr>
            <a:srgbClr val="F26B43"/>
          </p15:clr>
        </p15:guide>
        <p15:guide id="6" orient="horz" pos="79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E925A429-6870-49FE-899F-46C0B1E86102}"/>
              </a:ext>
            </a:extLst>
          </p:cNvPr>
          <p:cNvSpPr>
            <a:spLocks noGrp="1"/>
          </p:cNvSpPr>
          <p:nvPr>
            <p:ph type="title"/>
          </p:nvPr>
        </p:nvSpPr>
        <p:spPr>
          <a:xfrm>
            <a:off x="1022650" y="437317"/>
            <a:ext cx="10146700" cy="1325563"/>
          </a:xfrm>
          <a:prstGeom prst="rect">
            <a:avLst/>
          </a:prstGeom>
        </p:spPr>
        <p:txBody>
          <a:bodyPr vert="horz" lIns="0" tIns="0" rIns="0" bIns="0" rtlCol="0" anchor="ctr">
            <a:normAutofit/>
          </a:bodyPr>
          <a:lstStyle/>
          <a:p>
            <a:r>
              <a:rPr lang="nl-NL" dirty="0"/>
              <a:t>Klik om de stijl te bewerken</a:t>
            </a:r>
          </a:p>
        </p:txBody>
      </p:sp>
      <p:sp>
        <p:nvSpPr>
          <p:cNvPr id="3" name="Tijdelijke aanduiding voor tekst 2">
            <a:extLst>
              <a:ext uri="{FF2B5EF4-FFF2-40B4-BE49-F238E27FC236}">
                <a16:creationId xmlns:a16="http://schemas.microsoft.com/office/drawing/2014/main" id="{0691D979-C511-4525-9417-1805594DADF1}"/>
              </a:ext>
            </a:extLst>
          </p:cNvPr>
          <p:cNvSpPr>
            <a:spLocks noGrp="1"/>
          </p:cNvSpPr>
          <p:nvPr>
            <p:ph type="body" idx="1"/>
          </p:nvPr>
        </p:nvSpPr>
        <p:spPr>
          <a:xfrm>
            <a:off x="1022650" y="1994307"/>
            <a:ext cx="10146700" cy="4332032"/>
          </a:xfrm>
          <a:prstGeom prst="rect">
            <a:avLst/>
          </a:prstGeom>
        </p:spPr>
        <p:txBody>
          <a:bodyPr vert="horz" lIns="0" tIns="0" rIns="0" bIns="0" rtlCol="0">
            <a:normAutofit/>
          </a:bodyPr>
          <a:lstStyle/>
          <a:p>
            <a:pPr lvl="0"/>
            <a:r>
              <a:rPr lang="nl-NL" dirty="0"/>
              <a:t>Leestekst</a:t>
            </a:r>
          </a:p>
          <a:p>
            <a:pPr lvl="1"/>
            <a:r>
              <a:rPr lang="nl-NL" dirty="0" err="1"/>
              <a:t>Bullet</a:t>
            </a:r>
            <a:endParaRPr lang="nl-NL" dirty="0"/>
          </a:p>
          <a:p>
            <a:pPr lvl="2"/>
            <a:r>
              <a:rPr lang="nl-NL" dirty="0" err="1"/>
              <a:t>Subtekst</a:t>
            </a:r>
            <a:endParaRPr lang="nl-NL" dirty="0"/>
          </a:p>
          <a:p>
            <a:pPr lvl="3"/>
            <a:r>
              <a:rPr lang="nl-NL" dirty="0"/>
              <a:t>Vinkje</a:t>
            </a:r>
          </a:p>
          <a:p>
            <a:pPr lvl="4"/>
            <a:r>
              <a:rPr lang="nl-NL" dirty="0"/>
              <a:t>Tussenkop</a:t>
            </a:r>
          </a:p>
          <a:p>
            <a:pPr lvl="5"/>
            <a:r>
              <a:rPr lang="nl-NL" dirty="0" err="1"/>
              <a:t>Bullet</a:t>
            </a:r>
            <a:r>
              <a:rPr lang="nl-NL" dirty="0"/>
              <a:t> klein</a:t>
            </a:r>
          </a:p>
          <a:p>
            <a:pPr lvl="6"/>
            <a:r>
              <a:rPr lang="nl-NL" dirty="0" err="1"/>
              <a:t>Subtekst</a:t>
            </a:r>
            <a:r>
              <a:rPr lang="nl-NL" dirty="0"/>
              <a:t> klein</a:t>
            </a:r>
          </a:p>
          <a:p>
            <a:pPr lvl="7"/>
            <a:r>
              <a:rPr lang="nl-NL" dirty="0"/>
              <a:t>Vinkje klein</a:t>
            </a:r>
          </a:p>
          <a:p>
            <a:pPr lvl="8"/>
            <a:r>
              <a:rPr lang="nl-NL" dirty="0"/>
              <a:t>Tussenkop klein</a:t>
            </a:r>
          </a:p>
          <a:p>
            <a:pPr lvl="4"/>
            <a:endParaRPr lang="nl-NL" dirty="0"/>
          </a:p>
        </p:txBody>
      </p:sp>
      <p:sp>
        <p:nvSpPr>
          <p:cNvPr id="4" name="Tijdelijke aanduiding voor datum 3">
            <a:extLst>
              <a:ext uri="{FF2B5EF4-FFF2-40B4-BE49-F238E27FC236}">
                <a16:creationId xmlns:a16="http://schemas.microsoft.com/office/drawing/2014/main" id="{A47B0212-986F-4D86-A3B8-BE58A2E8A326}"/>
              </a:ext>
            </a:extLst>
          </p:cNvPr>
          <p:cNvSpPr>
            <a:spLocks noGrp="1"/>
          </p:cNvSpPr>
          <p:nvPr>
            <p:ph type="dt" sz="half" idx="2"/>
          </p:nvPr>
        </p:nvSpPr>
        <p:spPr>
          <a:xfrm>
            <a:off x="838200" y="7404893"/>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85C8B379-99CC-4592-B64E-2CC80E79CA5F}"/>
              </a:ext>
            </a:extLst>
          </p:cNvPr>
          <p:cNvSpPr>
            <a:spLocks noGrp="1"/>
          </p:cNvSpPr>
          <p:nvPr>
            <p:ph type="ftr" sz="quarter" idx="3"/>
          </p:nvPr>
        </p:nvSpPr>
        <p:spPr>
          <a:xfrm>
            <a:off x="4038600" y="7404893"/>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2E5A14E4-71A4-4643-9136-756D5BDF2D1F}"/>
              </a:ext>
            </a:extLst>
          </p:cNvPr>
          <p:cNvSpPr>
            <a:spLocks noGrp="1"/>
          </p:cNvSpPr>
          <p:nvPr>
            <p:ph type="sldNum" sz="quarter" idx="4"/>
          </p:nvPr>
        </p:nvSpPr>
        <p:spPr>
          <a:xfrm>
            <a:off x="8610600" y="7404893"/>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683CD6-59F3-FB41-B39E-1547798D3D98}" type="slidenum">
              <a:rPr lang="nl-NL" smtClean="0"/>
              <a:t>‹nr.›</a:t>
            </a:fld>
            <a:endParaRPr lang="nl-NL"/>
          </a:p>
        </p:txBody>
      </p:sp>
      <p:sp>
        <p:nvSpPr>
          <p:cNvPr id="143" name="Rechthoek 142">
            <a:extLst>
              <a:ext uri="{FF2B5EF4-FFF2-40B4-BE49-F238E27FC236}">
                <a16:creationId xmlns:a16="http://schemas.microsoft.com/office/drawing/2014/main" id="{7DBDEF33-EBD8-DB93-D4A7-FA77A92B6C0E}"/>
              </a:ext>
            </a:extLst>
          </p:cNvPr>
          <p:cNvSpPr/>
          <p:nvPr/>
        </p:nvSpPr>
        <p:spPr>
          <a:xfrm>
            <a:off x="-117813" y="-830179"/>
            <a:ext cx="2090988" cy="230104"/>
          </a:xfrm>
          <a:prstGeom prst="rect">
            <a:avLst/>
          </a:prstGeom>
          <a:noFill/>
          <a:ln w="12700" cap="flat" cmpd="sng" algn="ctr">
            <a:no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nl-NL" sz="1600" b="0" i="0" u="none" strike="noStrike" kern="0" cap="none" spc="0" normalizeH="0" baseline="0" noProof="0" dirty="0">
                <a:ln>
                  <a:noFill/>
                </a:ln>
                <a:solidFill>
                  <a:srgbClr val="333333"/>
                </a:solidFill>
                <a:effectLst/>
                <a:uLnTx/>
                <a:uFillTx/>
              </a:rPr>
              <a:t>Kleurenpalet</a:t>
            </a:r>
          </a:p>
        </p:txBody>
      </p:sp>
      <p:sp>
        <p:nvSpPr>
          <p:cNvPr id="22" name="Rechthoek 21">
            <a:extLst>
              <a:ext uri="{FF2B5EF4-FFF2-40B4-BE49-F238E27FC236}">
                <a16:creationId xmlns:a16="http://schemas.microsoft.com/office/drawing/2014/main" id="{3BB06B92-D1EB-5976-26A8-F6559C7719F7}"/>
              </a:ext>
            </a:extLst>
          </p:cNvPr>
          <p:cNvSpPr/>
          <p:nvPr userDrawn="1"/>
        </p:nvSpPr>
        <p:spPr>
          <a:xfrm>
            <a:off x="-117813" y="-830179"/>
            <a:ext cx="2090988" cy="230104"/>
          </a:xfrm>
          <a:prstGeom prst="rect">
            <a:avLst/>
          </a:prstGeom>
          <a:noFill/>
          <a:ln w="12700" cap="flat" cmpd="sng" algn="ctr">
            <a:no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nl-NL" sz="1600" b="0" i="0" u="none" strike="noStrike" kern="0" cap="none" spc="0" normalizeH="0" baseline="0" noProof="0" dirty="0">
                <a:ln>
                  <a:noFill/>
                </a:ln>
                <a:solidFill>
                  <a:srgbClr val="333333"/>
                </a:solidFill>
                <a:effectLst/>
                <a:uLnTx/>
                <a:uFillTx/>
                <a:latin typeface="+mn-lt"/>
                <a:ea typeface="+mn-ea"/>
                <a:cs typeface="+mn-cs"/>
              </a:rPr>
              <a:t>Kleurenpalet</a:t>
            </a:r>
          </a:p>
        </p:txBody>
      </p:sp>
      <p:sp>
        <p:nvSpPr>
          <p:cNvPr id="44" name="Ovaal 43">
            <a:extLst>
              <a:ext uri="{FF2B5EF4-FFF2-40B4-BE49-F238E27FC236}">
                <a16:creationId xmlns:a16="http://schemas.microsoft.com/office/drawing/2014/main" id="{35734ECA-0816-842A-354F-F0A176AD0AAA}"/>
              </a:ext>
            </a:extLst>
          </p:cNvPr>
          <p:cNvSpPr/>
          <p:nvPr userDrawn="1"/>
        </p:nvSpPr>
        <p:spPr>
          <a:xfrm>
            <a:off x="7389699" y="-517358"/>
            <a:ext cx="385010" cy="385010"/>
          </a:xfrm>
          <a:prstGeom prst="ellipse">
            <a:avLst/>
          </a:prstGeom>
          <a:solidFill>
            <a:schemeClr val="bg2"/>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46" name="Ovaal 45">
            <a:extLst>
              <a:ext uri="{FF2B5EF4-FFF2-40B4-BE49-F238E27FC236}">
                <a16:creationId xmlns:a16="http://schemas.microsoft.com/office/drawing/2014/main" id="{9095CB0F-F99E-FD99-D09B-59FFA53FD82B}"/>
              </a:ext>
            </a:extLst>
          </p:cNvPr>
          <p:cNvSpPr/>
          <p:nvPr userDrawn="1"/>
        </p:nvSpPr>
        <p:spPr>
          <a:xfrm>
            <a:off x="3902525" y="-508836"/>
            <a:ext cx="385010" cy="385010"/>
          </a:xfrm>
          <a:prstGeom prst="ellipse">
            <a:avLst/>
          </a:prstGeom>
          <a:solidFill>
            <a:srgbClr val="0FA55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47" name="Ovaal 46">
            <a:extLst>
              <a:ext uri="{FF2B5EF4-FFF2-40B4-BE49-F238E27FC236}">
                <a16:creationId xmlns:a16="http://schemas.microsoft.com/office/drawing/2014/main" id="{DE752C16-48E4-2D31-7205-54C4775AA2D5}"/>
              </a:ext>
            </a:extLst>
          </p:cNvPr>
          <p:cNvSpPr/>
          <p:nvPr userDrawn="1"/>
        </p:nvSpPr>
        <p:spPr>
          <a:xfrm>
            <a:off x="4343179" y="-517358"/>
            <a:ext cx="385010" cy="385010"/>
          </a:xfrm>
          <a:prstGeom prst="ellipse">
            <a:avLst/>
          </a:prstGeom>
          <a:solidFill>
            <a:srgbClr val="E7344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48" name="Ovaal 47">
            <a:extLst>
              <a:ext uri="{FF2B5EF4-FFF2-40B4-BE49-F238E27FC236}">
                <a16:creationId xmlns:a16="http://schemas.microsoft.com/office/drawing/2014/main" id="{6E2D1261-C72C-AEAA-9347-F765B98D2F6C}"/>
              </a:ext>
            </a:extLst>
          </p:cNvPr>
          <p:cNvSpPr/>
          <p:nvPr userDrawn="1"/>
        </p:nvSpPr>
        <p:spPr>
          <a:xfrm>
            <a:off x="5838617" y="-508836"/>
            <a:ext cx="385010" cy="385010"/>
          </a:xfrm>
          <a:prstGeom prst="ellipse">
            <a:avLst/>
          </a:prstGeom>
          <a:solidFill>
            <a:srgbClr val="EFEFEF"/>
          </a:solidFill>
          <a:ln w="127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49" name="Ovaal 48">
            <a:extLst>
              <a:ext uri="{FF2B5EF4-FFF2-40B4-BE49-F238E27FC236}">
                <a16:creationId xmlns:a16="http://schemas.microsoft.com/office/drawing/2014/main" id="{D6E32F9A-94AA-AC9A-FFCB-28E5E47A387F}"/>
              </a:ext>
            </a:extLst>
          </p:cNvPr>
          <p:cNvSpPr/>
          <p:nvPr userDrawn="1"/>
        </p:nvSpPr>
        <p:spPr>
          <a:xfrm>
            <a:off x="6281480" y="-517358"/>
            <a:ext cx="385010" cy="385010"/>
          </a:xfrm>
          <a:prstGeom prst="ellipse">
            <a:avLst/>
          </a:prstGeom>
          <a:solidFill>
            <a:srgbClr val="F7F7F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50" name="Ovaal 49">
            <a:extLst>
              <a:ext uri="{FF2B5EF4-FFF2-40B4-BE49-F238E27FC236}">
                <a16:creationId xmlns:a16="http://schemas.microsoft.com/office/drawing/2014/main" id="{27B19E54-56C9-3F09-8120-B8921FFECA8B}"/>
              </a:ext>
            </a:extLst>
          </p:cNvPr>
          <p:cNvSpPr/>
          <p:nvPr userDrawn="1"/>
        </p:nvSpPr>
        <p:spPr>
          <a:xfrm>
            <a:off x="-9073" y="-505326"/>
            <a:ext cx="385010" cy="38501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51" name="Ovaal 50">
            <a:extLst>
              <a:ext uri="{FF2B5EF4-FFF2-40B4-BE49-F238E27FC236}">
                <a16:creationId xmlns:a16="http://schemas.microsoft.com/office/drawing/2014/main" id="{5A017318-83A0-5C25-2C1F-7A47E3625E23}"/>
              </a:ext>
            </a:extLst>
          </p:cNvPr>
          <p:cNvSpPr/>
          <p:nvPr userDrawn="1"/>
        </p:nvSpPr>
        <p:spPr>
          <a:xfrm>
            <a:off x="443308" y="-505326"/>
            <a:ext cx="385010" cy="385010"/>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52" name="Ovaal 51">
            <a:extLst>
              <a:ext uri="{FF2B5EF4-FFF2-40B4-BE49-F238E27FC236}">
                <a16:creationId xmlns:a16="http://schemas.microsoft.com/office/drawing/2014/main" id="{2D2A85B3-68F0-1D52-741D-0B2859F691C0}"/>
              </a:ext>
            </a:extLst>
          </p:cNvPr>
          <p:cNvSpPr/>
          <p:nvPr userDrawn="1"/>
        </p:nvSpPr>
        <p:spPr>
          <a:xfrm>
            <a:off x="895689" y="-505326"/>
            <a:ext cx="385010" cy="385010"/>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57" name="Ovaal 56">
            <a:extLst>
              <a:ext uri="{FF2B5EF4-FFF2-40B4-BE49-F238E27FC236}">
                <a16:creationId xmlns:a16="http://schemas.microsoft.com/office/drawing/2014/main" id="{28EAA203-A8CC-F754-21BE-DB519D4B1C9A}"/>
              </a:ext>
            </a:extLst>
          </p:cNvPr>
          <p:cNvSpPr/>
          <p:nvPr userDrawn="1"/>
        </p:nvSpPr>
        <p:spPr>
          <a:xfrm>
            <a:off x="4950923" y="-517358"/>
            <a:ext cx="385010" cy="385010"/>
          </a:xfrm>
          <a:prstGeom prst="ellipse">
            <a:avLst/>
          </a:prstGeom>
          <a:solidFill>
            <a:srgbClr val="33333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58" name="Ovaal 57">
            <a:extLst>
              <a:ext uri="{FF2B5EF4-FFF2-40B4-BE49-F238E27FC236}">
                <a16:creationId xmlns:a16="http://schemas.microsoft.com/office/drawing/2014/main" id="{320E0641-A9CB-C8C5-D55D-E3532C155FE1}"/>
              </a:ext>
            </a:extLst>
          </p:cNvPr>
          <p:cNvSpPr/>
          <p:nvPr userDrawn="1"/>
        </p:nvSpPr>
        <p:spPr>
          <a:xfrm>
            <a:off x="5390887" y="-517358"/>
            <a:ext cx="385010" cy="385010"/>
          </a:xfrm>
          <a:prstGeom prst="ellipse">
            <a:avLst/>
          </a:prstGeom>
          <a:solidFill>
            <a:srgbClr val="D1D1D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59" name="Ovaal 58">
            <a:extLst>
              <a:ext uri="{FF2B5EF4-FFF2-40B4-BE49-F238E27FC236}">
                <a16:creationId xmlns:a16="http://schemas.microsoft.com/office/drawing/2014/main" id="{4B7EBCF4-9183-7F3E-D795-8BC829E500AC}"/>
              </a:ext>
            </a:extLst>
          </p:cNvPr>
          <p:cNvSpPr/>
          <p:nvPr userDrawn="1"/>
        </p:nvSpPr>
        <p:spPr>
          <a:xfrm>
            <a:off x="6734728" y="-517358"/>
            <a:ext cx="385010" cy="385010"/>
          </a:xfrm>
          <a:prstGeom prst="ellipse">
            <a:avLst/>
          </a:prstGeom>
          <a:solidFill>
            <a:schemeClr val="bg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7" name="Ovaal 6">
            <a:extLst>
              <a:ext uri="{FF2B5EF4-FFF2-40B4-BE49-F238E27FC236}">
                <a16:creationId xmlns:a16="http://schemas.microsoft.com/office/drawing/2014/main" id="{407D36F4-6497-BF39-605A-09B8FBC4EBF0}"/>
              </a:ext>
            </a:extLst>
          </p:cNvPr>
          <p:cNvSpPr/>
          <p:nvPr userDrawn="1"/>
        </p:nvSpPr>
        <p:spPr>
          <a:xfrm>
            <a:off x="1503433" y="-505326"/>
            <a:ext cx="385010" cy="385010"/>
          </a:xfrm>
          <a:prstGeom prst="ellipse">
            <a:avLst/>
          </a:prstGeom>
          <a:solidFill>
            <a:srgbClr val="0081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8" name="Ovaal 7">
            <a:extLst>
              <a:ext uri="{FF2B5EF4-FFF2-40B4-BE49-F238E27FC236}">
                <a16:creationId xmlns:a16="http://schemas.microsoft.com/office/drawing/2014/main" id="{9F4BF184-1D51-7C06-7D7B-5950C68597F9}"/>
              </a:ext>
            </a:extLst>
          </p:cNvPr>
          <p:cNvSpPr/>
          <p:nvPr userDrawn="1"/>
        </p:nvSpPr>
        <p:spPr>
          <a:xfrm>
            <a:off x="3297843" y="-508836"/>
            <a:ext cx="385010" cy="385010"/>
          </a:xfrm>
          <a:prstGeom prst="ellipse">
            <a:avLst/>
          </a:prstGeom>
          <a:solidFill>
            <a:srgbClr val="CBE3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9" name="Ovaal 8">
            <a:extLst>
              <a:ext uri="{FF2B5EF4-FFF2-40B4-BE49-F238E27FC236}">
                <a16:creationId xmlns:a16="http://schemas.microsoft.com/office/drawing/2014/main" id="{71BFEE55-1076-C5A4-4EDF-43396BFCCA74}"/>
              </a:ext>
            </a:extLst>
          </p:cNvPr>
          <p:cNvSpPr/>
          <p:nvPr userDrawn="1"/>
        </p:nvSpPr>
        <p:spPr>
          <a:xfrm>
            <a:off x="2405209" y="-508836"/>
            <a:ext cx="385010" cy="385010"/>
          </a:xfrm>
          <a:prstGeom prst="ellipse">
            <a:avLst/>
          </a:prstGeom>
          <a:solidFill>
            <a:srgbClr val="84C3E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0" name="Ovaal 9">
            <a:extLst>
              <a:ext uri="{FF2B5EF4-FFF2-40B4-BE49-F238E27FC236}">
                <a16:creationId xmlns:a16="http://schemas.microsoft.com/office/drawing/2014/main" id="{40C6A2B9-D191-63D1-E49F-8932393005EA}"/>
              </a:ext>
            </a:extLst>
          </p:cNvPr>
          <p:cNvSpPr/>
          <p:nvPr userDrawn="1"/>
        </p:nvSpPr>
        <p:spPr>
          <a:xfrm>
            <a:off x="1952539" y="-505326"/>
            <a:ext cx="385010" cy="385010"/>
          </a:xfrm>
          <a:prstGeom prst="ellipse">
            <a:avLst/>
          </a:prstGeom>
          <a:solidFill>
            <a:srgbClr val="0098BC"/>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1" name="Ovaal 10">
            <a:extLst>
              <a:ext uri="{FF2B5EF4-FFF2-40B4-BE49-F238E27FC236}">
                <a16:creationId xmlns:a16="http://schemas.microsoft.com/office/drawing/2014/main" id="{B2A82419-9902-837A-579E-F0AF59399382}"/>
              </a:ext>
            </a:extLst>
          </p:cNvPr>
          <p:cNvSpPr/>
          <p:nvPr userDrawn="1"/>
        </p:nvSpPr>
        <p:spPr>
          <a:xfrm>
            <a:off x="2857879" y="-508836"/>
            <a:ext cx="385010" cy="385010"/>
          </a:xfrm>
          <a:prstGeom prst="ellipse">
            <a:avLst/>
          </a:prstGeom>
          <a:solidFill>
            <a:srgbClr val="B5D7E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Tree>
    <p:extLst>
      <p:ext uri="{BB962C8B-B14F-4D97-AF65-F5344CB8AC3E}">
        <p14:creationId xmlns:p14="http://schemas.microsoft.com/office/powerpoint/2010/main" val="3170852039"/>
      </p:ext>
    </p:extLst>
  </p:cSld>
  <p:clrMap bg1="lt1" tx1="dk1" bg2="lt2" tx2="dk2" accent1="accent1" accent2="accent2" accent3="accent3" accent4="accent4" accent5="accent5" accent6="accent6" hlink="hlink" folHlink="folHlink"/>
  <p:sldLayoutIdLst>
    <p:sldLayoutId id="2147483866" r:id="rId1"/>
    <p:sldLayoutId id="2147483850" r:id="rId2"/>
    <p:sldLayoutId id="2147483867" r:id="rId3"/>
    <p:sldLayoutId id="2147483868" r:id="rId4"/>
    <p:sldLayoutId id="2147483869" r:id="rId5"/>
  </p:sldLayoutIdLst>
  <p:txStyles>
    <p:titleStyle>
      <a:lvl1pPr algn="l" defTabSz="914400" rtl="0" eaLnBrk="1" latinLnBrk="0" hangingPunct="1">
        <a:lnSpc>
          <a:spcPct val="90000"/>
        </a:lnSpc>
        <a:spcBef>
          <a:spcPct val="0"/>
        </a:spcBef>
        <a:buNone/>
        <a:defRPr sz="3900" b="1" kern="1200">
          <a:solidFill>
            <a:schemeClr val="tx1"/>
          </a:solidFill>
          <a:latin typeface="+mj-lt"/>
          <a:ea typeface="+mj-ea"/>
          <a:cs typeface="+mj-cs"/>
        </a:defRPr>
      </a:lvl1pPr>
    </p:titleStyle>
    <p:bodyStyle>
      <a:lvl1pPr marL="0" indent="0" algn="l" defTabSz="914400" rtl="0" eaLnBrk="1" latinLnBrk="0" hangingPunct="1">
        <a:lnSpc>
          <a:spcPct val="125000"/>
        </a:lnSpc>
        <a:spcBef>
          <a:spcPts val="0"/>
        </a:spcBef>
        <a:spcAft>
          <a:spcPts val="0"/>
        </a:spcAft>
        <a:buClr>
          <a:schemeClr val="tx2"/>
        </a:buClr>
        <a:buFontTx/>
        <a:buNone/>
        <a:defRPr sz="2200" kern="1200">
          <a:solidFill>
            <a:schemeClr val="tx1"/>
          </a:solidFill>
          <a:latin typeface="+mn-lt"/>
          <a:ea typeface="+mn-ea"/>
          <a:cs typeface="+mn-cs"/>
        </a:defRPr>
      </a:lvl1pPr>
      <a:lvl2pPr marL="274638" indent="-265113" algn="l" defTabSz="914400" rtl="0" eaLnBrk="1" latinLnBrk="0" hangingPunct="1">
        <a:lnSpc>
          <a:spcPct val="125000"/>
        </a:lnSpc>
        <a:spcBef>
          <a:spcPts val="0"/>
        </a:spcBef>
        <a:spcAft>
          <a:spcPts val="0"/>
        </a:spcAft>
        <a:buFont typeface="Arial" panose="020B0604020202020204" pitchFamily="34" charset="0"/>
        <a:buChar char="•"/>
        <a:tabLst/>
        <a:defRPr sz="2200" kern="1200">
          <a:solidFill>
            <a:schemeClr val="tx1"/>
          </a:solidFill>
          <a:latin typeface="+mn-lt"/>
          <a:ea typeface="+mn-ea"/>
          <a:cs typeface="+mn-cs"/>
        </a:defRPr>
      </a:lvl2pPr>
      <a:lvl3pPr marL="492125" indent="-217488" algn="l" defTabSz="914400" rtl="0" eaLnBrk="1" latinLnBrk="0" hangingPunct="1">
        <a:lnSpc>
          <a:spcPct val="125000"/>
        </a:lnSpc>
        <a:spcBef>
          <a:spcPts val="0"/>
        </a:spcBef>
        <a:spcAft>
          <a:spcPts val="0"/>
        </a:spcAft>
        <a:buClr>
          <a:schemeClr val="tx1"/>
        </a:buClr>
        <a:buFont typeface="PT Sans"/>
        <a:buChar char="−"/>
        <a:tabLst/>
        <a:defRPr sz="2200" kern="1200">
          <a:solidFill>
            <a:schemeClr val="tx1"/>
          </a:solidFill>
          <a:latin typeface="+mn-lt"/>
          <a:ea typeface="+mn-ea"/>
          <a:cs typeface="+mn-cs"/>
        </a:defRPr>
      </a:lvl3pPr>
      <a:lvl4pPr marL="274638" indent="-266700" algn="l" defTabSz="914400" rtl="0" eaLnBrk="1" latinLnBrk="0" hangingPunct="1">
        <a:lnSpc>
          <a:spcPct val="125000"/>
        </a:lnSpc>
        <a:spcBef>
          <a:spcPts val="0"/>
        </a:spcBef>
        <a:spcAft>
          <a:spcPts val="0"/>
        </a:spcAft>
        <a:buClr>
          <a:schemeClr val="accent1"/>
        </a:buClr>
        <a:buSzPct val="90000"/>
        <a:buFont typeface="Wingdings" pitchFamily="2" charset="2"/>
        <a:buChar char="ü"/>
        <a:tabLst/>
        <a:defRPr sz="2200" kern="1200">
          <a:solidFill>
            <a:schemeClr val="tx1"/>
          </a:solidFill>
          <a:latin typeface="+mn-lt"/>
          <a:ea typeface="+mn-ea"/>
          <a:cs typeface="+mn-cs"/>
        </a:defRPr>
      </a:lvl4pPr>
      <a:lvl5pPr marL="0" indent="0" algn="l" defTabSz="914400" rtl="0" eaLnBrk="1" latinLnBrk="0" hangingPunct="1">
        <a:lnSpc>
          <a:spcPct val="125000"/>
        </a:lnSpc>
        <a:spcBef>
          <a:spcPts val="0"/>
        </a:spcBef>
        <a:spcAft>
          <a:spcPts val="0"/>
        </a:spcAft>
        <a:buFontTx/>
        <a:buNone/>
        <a:defRPr sz="2200" b="1" kern="1200">
          <a:solidFill>
            <a:schemeClr val="accent1"/>
          </a:solidFill>
          <a:latin typeface="+mn-lt"/>
          <a:ea typeface="+mn-ea"/>
          <a:cs typeface="+mn-cs"/>
        </a:defRPr>
      </a:lvl5pPr>
      <a:lvl6pPr marL="222250" indent="-222250" algn="l" defTabSz="914400" rtl="0" eaLnBrk="1" latinLnBrk="0" hangingPunct="1">
        <a:lnSpc>
          <a:spcPct val="125000"/>
        </a:lnSpc>
        <a:spcBef>
          <a:spcPts val="0"/>
        </a:spcBef>
        <a:spcAft>
          <a:spcPts val="0"/>
        </a:spcAft>
        <a:buClr>
          <a:schemeClr val="tx1"/>
        </a:buClr>
        <a:buFont typeface="Arial" panose="020B0604020202020204" pitchFamily="34" charset="0"/>
        <a:buChar char="•"/>
        <a:tabLst/>
        <a:defRPr sz="1600" kern="1200">
          <a:solidFill>
            <a:schemeClr val="tx1"/>
          </a:solidFill>
          <a:latin typeface="+mn-lt"/>
          <a:ea typeface="+mn-ea"/>
          <a:cs typeface="+mn-cs"/>
        </a:defRPr>
      </a:lvl6pPr>
      <a:lvl7pPr marL="407988" indent="-185738" algn="l" defTabSz="914400" rtl="0" eaLnBrk="1" latinLnBrk="0" hangingPunct="1">
        <a:lnSpc>
          <a:spcPct val="125000"/>
        </a:lnSpc>
        <a:spcBef>
          <a:spcPts val="0"/>
        </a:spcBef>
        <a:spcAft>
          <a:spcPts val="0"/>
        </a:spcAft>
        <a:buFont typeface="Calibri" panose="020F0502020204030204" pitchFamily="34" charset="0"/>
        <a:buChar char="‒"/>
        <a:tabLst/>
        <a:defRPr sz="1600" kern="1200">
          <a:solidFill>
            <a:schemeClr val="tx1"/>
          </a:solidFill>
          <a:latin typeface="+mn-lt"/>
          <a:ea typeface="+mn-ea"/>
          <a:cs typeface="+mn-cs"/>
        </a:defRPr>
      </a:lvl7pPr>
      <a:lvl8pPr marL="222250" indent="-222250" algn="l" defTabSz="914400" rtl="0" eaLnBrk="1" latinLnBrk="0" hangingPunct="1">
        <a:lnSpc>
          <a:spcPct val="125000"/>
        </a:lnSpc>
        <a:spcBef>
          <a:spcPts val="0"/>
        </a:spcBef>
        <a:spcAft>
          <a:spcPts val="0"/>
        </a:spcAft>
        <a:buClr>
          <a:schemeClr val="accent1"/>
        </a:buClr>
        <a:buSzPct val="95000"/>
        <a:buFont typeface="Wingdings" pitchFamily="2" charset="2"/>
        <a:buChar char="ü"/>
        <a:tabLst/>
        <a:defRPr sz="1600" kern="1200">
          <a:solidFill>
            <a:schemeClr val="tx1"/>
          </a:solidFill>
          <a:latin typeface="+mn-lt"/>
          <a:ea typeface="+mn-ea"/>
          <a:cs typeface="+mn-cs"/>
        </a:defRPr>
      </a:lvl8pPr>
      <a:lvl9pPr marL="0" indent="0" algn="l" defTabSz="914400" rtl="0" eaLnBrk="1" latinLnBrk="0" hangingPunct="1">
        <a:lnSpc>
          <a:spcPct val="125000"/>
        </a:lnSpc>
        <a:spcBef>
          <a:spcPts val="0"/>
        </a:spcBef>
        <a:spcAft>
          <a:spcPts val="0"/>
        </a:spcAft>
        <a:buFontTx/>
        <a:buNone/>
        <a:defRPr sz="1600" b="1" kern="1200">
          <a:solidFill>
            <a:schemeClr val="accent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7151" userDrawn="1">
          <p15:clr>
            <a:srgbClr val="F26B43"/>
          </p15:clr>
        </p15:guide>
        <p15:guide id="4" pos="778" userDrawn="1">
          <p15:clr>
            <a:srgbClr val="F26B43"/>
          </p15:clr>
        </p15:guide>
        <p15:guide id="5" pos="1345" userDrawn="1">
          <p15:clr>
            <a:srgbClr val="F26B43"/>
          </p15:clr>
        </p15:guide>
        <p15:guide id="6" orient="horz" pos="79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E925A429-6870-49FE-899F-46C0B1E86102}"/>
              </a:ext>
            </a:extLst>
          </p:cNvPr>
          <p:cNvSpPr>
            <a:spLocks noGrp="1"/>
          </p:cNvSpPr>
          <p:nvPr>
            <p:ph type="title"/>
          </p:nvPr>
        </p:nvSpPr>
        <p:spPr>
          <a:xfrm>
            <a:off x="1022650" y="437317"/>
            <a:ext cx="10146700" cy="1325563"/>
          </a:xfrm>
          <a:prstGeom prst="rect">
            <a:avLst/>
          </a:prstGeom>
        </p:spPr>
        <p:txBody>
          <a:bodyPr vert="horz" lIns="0" tIns="0" rIns="0" bIns="0" rtlCol="0" anchor="ctr">
            <a:normAutofit/>
          </a:bodyPr>
          <a:lstStyle/>
          <a:p>
            <a:r>
              <a:rPr lang="nl-NL" dirty="0"/>
              <a:t>Klik om de stijl te bewerken</a:t>
            </a:r>
          </a:p>
        </p:txBody>
      </p:sp>
      <p:sp>
        <p:nvSpPr>
          <p:cNvPr id="3" name="Tijdelijke aanduiding voor tekst 2">
            <a:extLst>
              <a:ext uri="{FF2B5EF4-FFF2-40B4-BE49-F238E27FC236}">
                <a16:creationId xmlns:a16="http://schemas.microsoft.com/office/drawing/2014/main" id="{0691D979-C511-4525-9417-1805594DADF1}"/>
              </a:ext>
            </a:extLst>
          </p:cNvPr>
          <p:cNvSpPr>
            <a:spLocks noGrp="1"/>
          </p:cNvSpPr>
          <p:nvPr>
            <p:ph type="body" idx="1"/>
          </p:nvPr>
        </p:nvSpPr>
        <p:spPr>
          <a:xfrm>
            <a:off x="1022650" y="1994307"/>
            <a:ext cx="10146700" cy="4332032"/>
          </a:xfrm>
          <a:prstGeom prst="rect">
            <a:avLst/>
          </a:prstGeom>
        </p:spPr>
        <p:txBody>
          <a:bodyPr vert="horz" lIns="0" tIns="0" rIns="0" bIns="0" rtlCol="0">
            <a:normAutofit/>
          </a:bodyPr>
          <a:lstStyle/>
          <a:p>
            <a:pPr lvl="0"/>
            <a:r>
              <a:rPr lang="nl-NL" dirty="0"/>
              <a:t>Leestekst klein</a:t>
            </a:r>
          </a:p>
          <a:p>
            <a:pPr lvl="1"/>
            <a:r>
              <a:rPr lang="nl-NL" dirty="0" err="1"/>
              <a:t>Bullet</a:t>
            </a:r>
            <a:r>
              <a:rPr lang="nl-NL" dirty="0"/>
              <a:t> klein</a:t>
            </a:r>
          </a:p>
          <a:p>
            <a:pPr lvl="2"/>
            <a:r>
              <a:rPr lang="nl-NL" dirty="0" err="1"/>
              <a:t>Subtekst</a:t>
            </a:r>
            <a:r>
              <a:rPr lang="nl-NL" dirty="0"/>
              <a:t> klein</a:t>
            </a:r>
          </a:p>
          <a:p>
            <a:pPr lvl="3"/>
            <a:r>
              <a:rPr lang="nl-NL" dirty="0"/>
              <a:t>Vinkje klein</a:t>
            </a:r>
          </a:p>
          <a:p>
            <a:pPr lvl="4"/>
            <a:r>
              <a:rPr lang="nl-NL" dirty="0"/>
              <a:t>Tussenkop klein</a:t>
            </a:r>
          </a:p>
          <a:p>
            <a:pPr lvl="5"/>
            <a:r>
              <a:rPr lang="nl-NL" dirty="0" err="1"/>
              <a:t>Bullet</a:t>
            </a:r>
            <a:endParaRPr lang="nl-NL" dirty="0"/>
          </a:p>
          <a:p>
            <a:pPr lvl="6"/>
            <a:r>
              <a:rPr lang="nl-NL" dirty="0" err="1"/>
              <a:t>Subtekst</a:t>
            </a:r>
            <a:endParaRPr lang="nl-NL" dirty="0"/>
          </a:p>
          <a:p>
            <a:pPr lvl="7"/>
            <a:r>
              <a:rPr lang="nl-NL" dirty="0"/>
              <a:t>Vinkje</a:t>
            </a:r>
          </a:p>
          <a:p>
            <a:pPr lvl="8"/>
            <a:r>
              <a:rPr lang="nl-NL" dirty="0"/>
              <a:t>Tussenkop</a:t>
            </a:r>
          </a:p>
          <a:p>
            <a:pPr lvl="4"/>
            <a:endParaRPr lang="nl-NL" dirty="0"/>
          </a:p>
        </p:txBody>
      </p:sp>
      <p:sp>
        <p:nvSpPr>
          <p:cNvPr id="4" name="Tijdelijke aanduiding voor datum 3">
            <a:extLst>
              <a:ext uri="{FF2B5EF4-FFF2-40B4-BE49-F238E27FC236}">
                <a16:creationId xmlns:a16="http://schemas.microsoft.com/office/drawing/2014/main" id="{A47B0212-986F-4D86-A3B8-BE58A2E8A326}"/>
              </a:ext>
            </a:extLst>
          </p:cNvPr>
          <p:cNvSpPr>
            <a:spLocks noGrp="1"/>
          </p:cNvSpPr>
          <p:nvPr>
            <p:ph type="dt" sz="half" idx="2"/>
          </p:nvPr>
        </p:nvSpPr>
        <p:spPr>
          <a:xfrm>
            <a:off x="838200" y="7404893"/>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85C8B379-99CC-4592-B64E-2CC80E79CA5F}"/>
              </a:ext>
            </a:extLst>
          </p:cNvPr>
          <p:cNvSpPr>
            <a:spLocks noGrp="1"/>
          </p:cNvSpPr>
          <p:nvPr>
            <p:ph type="ftr" sz="quarter" idx="3"/>
          </p:nvPr>
        </p:nvSpPr>
        <p:spPr>
          <a:xfrm>
            <a:off x="4038600" y="7404893"/>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2E5A14E4-71A4-4643-9136-756D5BDF2D1F}"/>
              </a:ext>
            </a:extLst>
          </p:cNvPr>
          <p:cNvSpPr>
            <a:spLocks noGrp="1"/>
          </p:cNvSpPr>
          <p:nvPr>
            <p:ph type="sldNum" sz="quarter" idx="4"/>
          </p:nvPr>
        </p:nvSpPr>
        <p:spPr>
          <a:xfrm>
            <a:off x="8610600" y="7404893"/>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683CD6-59F3-FB41-B39E-1547798D3D98}" type="slidenum">
              <a:rPr lang="nl-NL" smtClean="0"/>
              <a:t>‹nr.›</a:t>
            </a:fld>
            <a:endParaRPr lang="nl-NL"/>
          </a:p>
        </p:txBody>
      </p:sp>
      <p:sp>
        <p:nvSpPr>
          <p:cNvPr id="28" name="Rechthoek 27">
            <a:extLst>
              <a:ext uri="{FF2B5EF4-FFF2-40B4-BE49-F238E27FC236}">
                <a16:creationId xmlns:a16="http://schemas.microsoft.com/office/drawing/2014/main" id="{F8E5DE72-66ED-CF67-83E1-7EA55BF29D87}"/>
              </a:ext>
            </a:extLst>
          </p:cNvPr>
          <p:cNvSpPr/>
          <p:nvPr userDrawn="1"/>
        </p:nvSpPr>
        <p:spPr>
          <a:xfrm>
            <a:off x="-117813" y="-830179"/>
            <a:ext cx="2090988" cy="230104"/>
          </a:xfrm>
          <a:prstGeom prst="rect">
            <a:avLst/>
          </a:prstGeom>
          <a:noFill/>
          <a:ln w="12700" cap="flat" cmpd="sng" algn="ctr">
            <a:no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nl-NL" sz="1600" b="0" i="0" u="none" strike="noStrike" kern="0" cap="none" spc="0" normalizeH="0" baseline="0" noProof="0" dirty="0">
                <a:ln>
                  <a:noFill/>
                </a:ln>
                <a:solidFill>
                  <a:srgbClr val="333333"/>
                </a:solidFill>
                <a:effectLst/>
                <a:uLnTx/>
                <a:uFillTx/>
              </a:rPr>
              <a:t>Kleurenpalet</a:t>
            </a:r>
          </a:p>
        </p:txBody>
      </p:sp>
      <p:sp>
        <p:nvSpPr>
          <p:cNvPr id="7" name="Ovaal 6">
            <a:extLst>
              <a:ext uri="{FF2B5EF4-FFF2-40B4-BE49-F238E27FC236}">
                <a16:creationId xmlns:a16="http://schemas.microsoft.com/office/drawing/2014/main" id="{A4D35281-A3BF-CD2E-BFF7-6C8EF1241638}"/>
              </a:ext>
            </a:extLst>
          </p:cNvPr>
          <p:cNvSpPr/>
          <p:nvPr userDrawn="1"/>
        </p:nvSpPr>
        <p:spPr>
          <a:xfrm>
            <a:off x="7389699" y="-517358"/>
            <a:ext cx="385010" cy="385010"/>
          </a:xfrm>
          <a:prstGeom prst="ellipse">
            <a:avLst/>
          </a:prstGeom>
          <a:solidFill>
            <a:schemeClr val="bg2"/>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9" name="Ovaal 8">
            <a:extLst>
              <a:ext uri="{FF2B5EF4-FFF2-40B4-BE49-F238E27FC236}">
                <a16:creationId xmlns:a16="http://schemas.microsoft.com/office/drawing/2014/main" id="{8C2A8C0D-17E6-D784-BDC4-E7981ED43894}"/>
              </a:ext>
            </a:extLst>
          </p:cNvPr>
          <p:cNvSpPr/>
          <p:nvPr userDrawn="1"/>
        </p:nvSpPr>
        <p:spPr>
          <a:xfrm>
            <a:off x="3902525" y="-508836"/>
            <a:ext cx="385010" cy="385010"/>
          </a:xfrm>
          <a:prstGeom prst="ellipse">
            <a:avLst/>
          </a:prstGeom>
          <a:solidFill>
            <a:srgbClr val="0FA55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0" name="Ovaal 9">
            <a:extLst>
              <a:ext uri="{FF2B5EF4-FFF2-40B4-BE49-F238E27FC236}">
                <a16:creationId xmlns:a16="http://schemas.microsoft.com/office/drawing/2014/main" id="{432BC40B-EA75-BF5D-BBE1-1A3481DFA866}"/>
              </a:ext>
            </a:extLst>
          </p:cNvPr>
          <p:cNvSpPr/>
          <p:nvPr userDrawn="1"/>
        </p:nvSpPr>
        <p:spPr>
          <a:xfrm>
            <a:off x="4343179" y="-517358"/>
            <a:ext cx="385010" cy="385010"/>
          </a:xfrm>
          <a:prstGeom prst="ellipse">
            <a:avLst/>
          </a:prstGeom>
          <a:solidFill>
            <a:srgbClr val="E7344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1" name="Ovaal 10">
            <a:extLst>
              <a:ext uri="{FF2B5EF4-FFF2-40B4-BE49-F238E27FC236}">
                <a16:creationId xmlns:a16="http://schemas.microsoft.com/office/drawing/2014/main" id="{C439119F-4B3C-7768-43D6-87854039337B}"/>
              </a:ext>
            </a:extLst>
          </p:cNvPr>
          <p:cNvSpPr/>
          <p:nvPr userDrawn="1"/>
        </p:nvSpPr>
        <p:spPr>
          <a:xfrm>
            <a:off x="5838617" y="-508836"/>
            <a:ext cx="385010" cy="385010"/>
          </a:xfrm>
          <a:prstGeom prst="ellipse">
            <a:avLst/>
          </a:prstGeom>
          <a:solidFill>
            <a:srgbClr val="EFEFEF"/>
          </a:solidFill>
          <a:ln w="127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2" name="Ovaal 11">
            <a:extLst>
              <a:ext uri="{FF2B5EF4-FFF2-40B4-BE49-F238E27FC236}">
                <a16:creationId xmlns:a16="http://schemas.microsoft.com/office/drawing/2014/main" id="{2BD876FE-CA50-560E-4520-708B95D9E6C6}"/>
              </a:ext>
            </a:extLst>
          </p:cNvPr>
          <p:cNvSpPr/>
          <p:nvPr userDrawn="1"/>
        </p:nvSpPr>
        <p:spPr>
          <a:xfrm>
            <a:off x="6281480" y="-517358"/>
            <a:ext cx="385010" cy="385010"/>
          </a:xfrm>
          <a:prstGeom prst="ellipse">
            <a:avLst/>
          </a:prstGeom>
          <a:solidFill>
            <a:srgbClr val="F7F7F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3" name="Ovaal 12">
            <a:extLst>
              <a:ext uri="{FF2B5EF4-FFF2-40B4-BE49-F238E27FC236}">
                <a16:creationId xmlns:a16="http://schemas.microsoft.com/office/drawing/2014/main" id="{C9A6B890-ABA5-E268-DA24-38A4650D21B8}"/>
              </a:ext>
            </a:extLst>
          </p:cNvPr>
          <p:cNvSpPr/>
          <p:nvPr userDrawn="1"/>
        </p:nvSpPr>
        <p:spPr>
          <a:xfrm>
            <a:off x="-9073" y="-505326"/>
            <a:ext cx="385010" cy="38501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4" name="Ovaal 13">
            <a:extLst>
              <a:ext uri="{FF2B5EF4-FFF2-40B4-BE49-F238E27FC236}">
                <a16:creationId xmlns:a16="http://schemas.microsoft.com/office/drawing/2014/main" id="{0BDB62C7-DF3E-CFA5-04DD-F30B4E3FF13D}"/>
              </a:ext>
            </a:extLst>
          </p:cNvPr>
          <p:cNvSpPr/>
          <p:nvPr userDrawn="1"/>
        </p:nvSpPr>
        <p:spPr>
          <a:xfrm>
            <a:off x="443308" y="-505326"/>
            <a:ext cx="385010" cy="385010"/>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5" name="Ovaal 14">
            <a:extLst>
              <a:ext uri="{FF2B5EF4-FFF2-40B4-BE49-F238E27FC236}">
                <a16:creationId xmlns:a16="http://schemas.microsoft.com/office/drawing/2014/main" id="{7D441DAA-CE9F-C118-CBC8-B36C9ACD719F}"/>
              </a:ext>
            </a:extLst>
          </p:cNvPr>
          <p:cNvSpPr/>
          <p:nvPr userDrawn="1"/>
        </p:nvSpPr>
        <p:spPr>
          <a:xfrm>
            <a:off x="895689" y="-505326"/>
            <a:ext cx="385010" cy="385010"/>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0" name="Ovaal 19">
            <a:extLst>
              <a:ext uri="{FF2B5EF4-FFF2-40B4-BE49-F238E27FC236}">
                <a16:creationId xmlns:a16="http://schemas.microsoft.com/office/drawing/2014/main" id="{751883B9-6594-7B4B-CDD7-DD08D30E84C7}"/>
              </a:ext>
            </a:extLst>
          </p:cNvPr>
          <p:cNvSpPr/>
          <p:nvPr userDrawn="1"/>
        </p:nvSpPr>
        <p:spPr>
          <a:xfrm>
            <a:off x="4950923" y="-517358"/>
            <a:ext cx="385010" cy="385010"/>
          </a:xfrm>
          <a:prstGeom prst="ellipse">
            <a:avLst/>
          </a:prstGeom>
          <a:solidFill>
            <a:srgbClr val="33333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1" name="Ovaal 20">
            <a:extLst>
              <a:ext uri="{FF2B5EF4-FFF2-40B4-BE49-F238E27FC236}">
                <a16:creationId xmlns:a16="http://schemas.microsoft.com/office/drawing/2014/main" id="{EAFFE349-1AFE-38FC-D9B3-A0191E0FD25D}"/>
              </a:ext>
            </a:extLst>
          </p:cNvPr>
          <p:cNvSpPr/>
          <p:nvPr userDrawn="1"/>
        </p:nvSpPr>
        <p:spPr>
          <a:xfrm>
            <a:off x="5390887" y="-517358"/>
            <a:ext cx="385010" cy="385010"/>
          </a:xfrm>
          <a:prstGeom prst="ellipse">
            <a:avLst/>
          </a:prstGeom>
          <a:solidFill>
            <a:srgbClr val="D1D1D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2" name="Ovaal 21">
            <a:extLst>
              <a:ext uri="{FF2B5EF4-FFF2-40B4-BE49-F238E27FC236}">
                <a16:creationId xmlns:a16="http://schemas.microsoft.com/office/drawing/2014/main" id="{26CB574D-EBF1-6297-70D7-0A07C11E9ACC}"/>
              </a:ext>
            </a:extLst>
          </p:cNvPr>
          <p:cNvSpPr/>
          <p:nvPr userDrawn="1"/>
        </p:nvSpPr>
        <p:spPr>
          <a:xfrm>
            <a:off x="6734728" y="-517358"/>
            <a:ext cx="385010" cy="385010"/>
          </a:xfrm>
          <a:prstGeom prst="ellipse">
            <a:avLst/>
          </a:prstGeom>
          <a:solidFill>
            <a:schemeClr val="bg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3" name="Ovaal 22">
            <a:extLst>
              <a:ext uri="{FF2B5EF4-FFF2-40B4-BE49-F238E27FC236}">
                <a16:creationId xmlns:a16="http://schemas.microsoft.com/office/drawing/2014/main" id="{3BE7A9A8-EC33-62CC-31ED-EF86278CC570}"/>
              </a:ext>
            </a:extLst>
          </p:cNvPr>
          <p:cNvSpPr/>
          <p:nvPr userDrawn="1"/>
        </p:nvSpPr>
        <p:spPr>
          <a:xfrm>
            <a:off x="1503433" y="-505326"/>
            <a:ext cx="385010" cy="385010"/>
          </a:xfrm>
          <a:prstGeom prst="ellipse">
            <a:avLst/>
          </a:prstGeom>
          <a:solidFill>
            <a:srgbClr val="0081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4" name="Ovaal 23">
            <a:extLst>
              <a:ext uri="{FF2B5EF4-FFF2-40B4-BE49-F238E27FC236}">
                <a16:creationId xmlns:a16="http://schemas.microsoft.com/office/drawing/2014/main" id="{618F6AC1-3B00-9E3D-4789-01804EA08ED9}"/>
              </a:ext>
            </a:extLst>
          </p:cNvPr>
          <p:cNvSpPr/>
          <p:nvPr userDrawn="1"/>
        </p:nvSpPr>
        <p:spPr>
          <a:xfrm>
            <a:off x="3297843" y="-508836"/>
            <a:ext cx="385010" cy="385010"/>
          </a:xfrm>
          <a:prstGeom prst="ellipse">
            <a:avLst/>
          </a:prstGeom>
          <a:solidFill>
            <a:srgbClr val="CBE3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5" name="Ovaal 24">
            <a:extLst>
              <a:ext uri="{FF2B5EF4-FFF2-40B4-BE49-F238E27FC236}">
                <a16:creationId xmlns:a16="http://schemas.microsoft.com/office/drawing/2014/main" id="{B3CC2E2C-1055-4A7D-1676-6F8C8E80A0D5}"/>
              </a:ext>
            </a:extLst>
          </p:cNvPr>
          <p:cNvSpPr/>
          <p:nvPr userDrawn="1"/>
        </p:nvSpPr>
        <p:spPr>
          <a:xfrm>
            <a:off x="2405209" y="-508836"/>
            <a:ext cx="385010" cy="385010"/>
          </a:xfrm>
          <a:prstGeom prst="ellipse">
            <a:avLst/>
          </a:prstGeom>
          <a:solidFill>
            <a:srgbClr val="84C3E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6" name="Ovaal 25">
            <a:extLst>
              <a:ext uri="{FF2B5EF4-FFF2-40B4-BE49-F238E27FC236}">
                <a16:creationId xmlns:a16="http://schemas.microsoft.com/office/drawing/2014/main" id="{46E31B85-9969-BC28-F6B8-05DB65E17B1B}"/>
              </a:ext>
            </a:extLst>
          </p:cNvPr>
          <p:cNvSpPr/>
          <p:nvPr userDrawn="1"/>
        </p:nvSpPr>
        <p:spPr>
          <a:xfrm>
            <a:off x="1952539" y="-505326"/>
            <a:ext cx="385010" cy="385010"/>
          </a:xfrm>
          <a:prstGeom prst="ellipse">
            <a:avLst/>
          </a:prstGeom>
          <a:solidFill>
            <a:srgbClr val="0098BC"/>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7" name="Ovaal 26">
            <a:extLst>
              <a:ext uri="{FF2B5EF4-FFF2-40B4-BE49-F238E27FC236}">
                <a16:creationId xmlns:a16="http://schemas.microsoft.com/office/drawing/2014/main" id="{8378AFE3-4D06-B0AA-C746-42F4C095AEEE}"/>
              </a:ext>
            </a:extLst>
          </p:cNvPr>
          <p:cNvSpPr/>
          <p:nvPr userDrawn="1"/>
        </p:nvSpPr>
        <p:spPr>
          <a:xfrm>
            <a:off x="2857879" y="-508836"/>
            <a:ext cx="385010" cy="385010"/>
          </a:xfrm>
          <a:prstGeom prst="ellipse">
            <a:avLst/>
          </a:prstGeom>
          <a:solidFill>
            <a:srgbClr val="B5D7E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Tree>
    <p:extLst>
      <p:ext uri="{BB962C8B-B14F-4D97-AF65-F5344CB8AC3E}">
        <p14:creationId xmlns:p14="http://schemas.microsoft.com/office/powerpoint/2010/main" val="1210191292"/>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842" r:id="rId3"/>
    <p:sldLayoutId id="2147483843" r:id="rId4"/>
  </p:sldLayoutIdLst>
  <p:txStyles>
    <p:titleStyle>
      <a:lvl1pPr algn="l" defTabSz="914400" rtl="0" eaLnBrk="1" latinLnBrk="0" hangingPunct="1">
        <a:lnSpc>
          <a:spcPct val="90000"/>
        </a:lnSpc>
        <a:spcBef>
          <a:spcPct val="0"/>
        </a:spcBef>
        <a:buNone/>
        <a:defRPr sz="3900" b="1" kern="1200">
          <a:solidFill>
            <a:schemeClr val="tx1"/>
          </a:solidFill>
          <a:latin typeface="+mj-lt"/>
          <a:ea typeface="+mj-ea"/>
          <a:cs typeface="+mj-cs"/>
        </a:defRPr>
      </a:lvl1pPr>
    </p:titleStyle>
    <p:bodyStyle>
      <a:lvl1pPr marL="0" indent="0" algn="l" defTabSz="914400" rtl="0" eaLnBrk="1" latinLnBrk="0" hangingPunct="1">
        <a:lnSpc>
          <a:spcPts val="2400"/>
        </a:lnSpc>
        <a:spcBef>
          <a:spcPts val="0"/>
        </a:spcBef>
        <a:spcAft>
          <a:spcPts val="0"/>
        </a:spcAft>
        <a:buClr>
          <a:schemeClr val="tx2"/>
        </a:buClr>
        <a:buFontTx/>
        <a:buNone/>
        <a:defRPr sz="1600" kern="1200">
          <a:solidFill>
            <a:schemeClr val="tx1"/>
          </a:solidFill>
          <a:latin typeface="+mn-lt"/>
          <a:ea typeface="+mn-ea"/>
          <a:cs typeface="+mn-cs"/>
        </a:defRPr>
      </a:lvl1pPr>
      <a:lvl2pPr marL="223838" indent="-214313" algn="l" defTabSz="914400" rtl="0" eaLnBrk="1" latinLnBrk="0" hangingPunct="1">
        <a:lnSpc>
          <a:spcPts val="2400"/>
        </a:lnSpc>
        <a:spcBef>
          <a:spcPts val="0"/>
        </a:spcBef>
        <a:spcAft>
          <a:spcPts val="0"/>
        </a:spcAft>
        <a:buFont typeface="Arial" panose="020B0604020202020204" pitchFamily="34" charset="0"/>
        <a:buChar char="•"/>
        <a:tabLst/>
        <a:defRPr sz="1600" kern="1200">
          <a:solidFill>
            <a:schemeClr val="tx1"/>
          </a:solidFill>
          <a:latin typeface="+mn-lt"/>
          <a:ea typeface="+mn-ea"/>
          <a:cs typeface="+mn-cs"/>
        </a:defRPr>
      </a:lvl2pPr>
      <a:lvl3pPr marL="400050" indent="-176213" algn="l" defTabSz="914400" rtl="0" eaLnBrk="1" latinLnBrk="0" hangingPunct="1">
        <a:lnSpc>
          <a:spcPts val="2400"/>
        </a:lnSpc>
        <a:spcBef>
          <a:spcPts val="0"/>
        </a:spcBef>
        <a:spcAft>
          <a:spcPts val="0"/>
        </a:spcAft>
        <a:buClr>
          <a:schemeClr val="tx1"/>
        </a:buClr>
        <a:buFont typeface="PT Sans"/>
        <a:buChar char="−"/>
        <a:tabLst/>
        <a:defRPr sz="1600" kern="1200">
          <a:solidFill>
            <a:schemeClr val="tx1"/>
          </a:solidFill>
          <a:latin typeface="+mn-lt"/>
          <a:ea typeface="+mn-ea"/>
          <a:cs typeface="+mn-cs"/>
        </a:defRPr>
      </a:lvl3pPr>
      <a:lvl4pPr marL="223838" indent="-223838" algn="l" defTabSz="914400" rtl="0" eaLnBrk="1" latinLnBrk="0" hangingPunct="1">
        <a:lnSpc>
          <a:spcPts val="2400"/>
        </a:lnSpc>
        <a:spcBef>
          <a:spcPts val="0"/>
        </a:spcBef>
        <a:spcAft>
          <a:spcPts val="0"/>
        </a:spcAft>
        <a:buClr>
          <a:schemeClr val="accent1"/>
        </a:buClr>
        <a:buSzPct val="90000"/>
        <a:buFont typeface="Wingdings" pitchFamily="2" charset="2"/>
        <a:buChar char="ü"/>
        <a:tabLst/>
        <a:defRPr sz="1600" kern="1200">
          <a:solidFill>
            <a:schemeClr val="tx1"/>
          </a:solidFill>
          <a:latin typeface="+mn-lt"/>
          <a:ea typeface="+mn-ea"/>
          <a:cs typeface="+mn-cs"/>
        </a:defRPr>
      </a:lvl4pPr>
      <a:lvl5pPr marL="0" indent="0" algn="l" defTabSz="914400" rtl="0" eaLnBrk="1" latinLnBrk="0" hangingPunct="1">
        <a:lnSpc>
          <a:spcPts val="2400"/>
        </a:lnSpc>
        <a:spcBef>
          <a:spcPts val="0"/>
        </a:spcBef>
        <a:spcAft>
          <a:spcPts val="0"/>
        </a:spcAft>
        <a:buFontTx/>
        <a:buNone/>
        <a:defRPr sz="1600" b="1" kern="1200">
          <a:solidFill>
            <a:schemeClr val="accent1"/>
          </a:solidFill>
          <a:latin typeface="+mn-lt"/>
          <a:ea typeface="+mn-ea"/>
          <a:cs typeface="+mn-cs"/>
        </a:defRPr>
      </a:lvl5pPr>
      <a:lvl6pPr marL="269875" indent="-261938" algn="l" defTabSz="914400" rtl="0" eaLnBrk="1" latinLnBrk="0" hangingPunct="1">
        <a:lnSpc>
          <a:spcPts val="3300"/>
        </a:lnSpc>
        <a:spcBef>
          <a:spcPts val="0"/>
        </a:spcBef>
        <a:spcAft>
          <a:spcPts val="0"/>
        </a:spcAft>
        <a:buClr>
          <a:schemeClr val="tx1"/>
        </a:buClr>
        <a:buFont typeface="Arial" panose="020B0604020202020204" pitchFamily="34" charset="0"/>
        <a:buChar char="•"/>
        <a:tabLst/>
        <a:defRPr sz="2200" kern="1200">
          <a:solidFill>
            <a:schemeClr val="tx1"/>
          </a:solidFill>
          <a:latin typeface="+mn-lt"/>
          <a:ea typeface="+mn-ea"/>
          <a:cs typeface="+mn-cs"/>
        </a:defRPr>
      </a:lvl6pPr>
      <a:lvl7pPr marL="447675" indent="-223838" algn="l" defTabSz="914400" rtl="0" eaLnBrk="1" latinLnBrk="0" hangingPunct="1">
        <a:lnSpc>
          <a:spcPts val="3300"/>
        </a:lnSpc>
        <a:spcBef>
          <a:spcPts val="0"/>
        </a:spcBef>
        <a:spcAft>
          <a:spcPts val="0"/>
        </a:spcAft>
        <a:buFont typeface="Calibri" panose="020F0502020204030204" pitchFamily="34" charset="0"/>
        <a:buChar char="‒"/>
        <a:tabLst/>
        <a:defRPr sz="2200" kern="1200">
          <a:solidFill>
            <a:schemeClr val="tx1"/>
          </a:solidFill>
          <a:latin typeface="+mn-lt"/>
          <a:ea typeface="+mn-ea"/>
          <a:cs typeface="+mn-cs"/>
        </a:defRPr>
      </a:lvl7pPr>
      <a:lvl8pPr marL="315913" indent="-315913" algn="l" defTabSz="914400" rtl="0" eaLnBrk="1" latinLnBrk="0" hangingPunct="1">
        <a:lnSpc>
          <a:spcPts val="3300"/>
        </a:lnSpc>
        <a:spcBef>
          <a:spcPts val="0"/>
        </a:spcBef>
        <a:spcAft>
          <a:spcPts val="0"/>
        </a:spcAft>
        <a:buClr>
          <a:schemeClr val="accent1"/>
        </a:buClr>
        <a:buSzPct val="95000"/>
        <a:buFont typeface="Wingdings" pitchFamily="2" charset="2"/>
        <a:buChar char="ü"/>
        <a:tabLst/>
        <a:defRPr sz="2200" kern="1200">
          <a:solidFill>
            <a:schemeClr val="tx1"/>
          </a:solidFill>
          <a:latin typeface="+mn-lt"/>
          <a:ea typeface="+mn-ea"/>
          <a:cs typeface="+mn-cs"/>
        </a:defRPr>
      </a:lvl8pPr>
      <a:lvl9pPr marL="0" indent="0" algn="l" defTabSz="914400" rtl="0" eaLnBrk="1" latinLnBrk="0" hangingPunct="1">
        <a:lnSpc>
          <a:spcPts val="3300"/>
        </a:lnSpc>
        <a:spcBef>
          <a:spcPts val="0"/>
        </a:spcBef>
        <a:spcAft>
          <a:spcPts val="0"/>
        </a:spcAft>
        <a:buFontTx/>
        <a:buNone/>
        <a:defRPr sz="2200" b="1" kern="1200">
          <a:solidFill>
            <a:schemeClr val="accent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7151" userDrawn="1">
          <p15:clr>
            <a:srgbClr val="F26B43"/>
          </p15:clr>
        </p15:guide>
        <p15:guide id="4" pos="778" userDrawn="1">
          <p15:clr>
            <a:srgbClr val="F26B43"/>
          </p15:clr>
        </p15:guide>
        <p15:guide id="5" pos="1345" userDrawn="1">
          <p15:clr>
            <a:srgbClr val="F26B43"/>
          </p15:clr>
        </p15:guide>
        <p15:guide id="6" orient="horz" pos="79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E925A429-6870-49FE-899F-46C0B1E86102}"/>
              </a:ext>
            </a:extLst>
          </p:cNvPr>
          <p:cNvSpPr>
            <a:spLocks noGrp="1"/>
          </p:cNvSpPr>
          <p:nvPr>
            <p:ph type="title"/>
          </p:nvPr>
        </p:nvSpPr>
        <p:spPr>
          <a:xfrm>
            <a:off x="1022650" y="437317"/>
            <a:ext cx="10146700" cy="1325563"/>
          </a:xfrm>
          <a:prstGeom prst="rect">
            <a:avLst/>
          </a:prstGeom>
        </p:spPr>
        <p:txBody>
          <a:bodyPr vert="horz" lIns="0" tIns="0" rIns="0" bIns="0" rtlCol="0" anchor="ctr">
            <a:normAutofit/>
          </a:bodyPr>
          <a:lstStyle/>
          <a:p>
            <a:r>
              <a:rPr lang="nl-NL" dirty="0"/>
              <a:t>Klik om de stijl te bewerken</a:t>
            </a:r>
          </a:p>
        </p:txBody>
      </p:sp>
      <p:sp>
        <p:nvSpPr>
          <p:cNvPr id="3" name="Tijdelijke aanduiding voor tekst 2">
            <a:extLst>
              <a:ext uri="{FF2B5EF4-FFF2-40B4-BE49-F238E27FC236}">
                <a16:creationId xmlns:a16="http://schemas.microsoft.com/office/drawing/2014/main" id="{0691D979-C511-4525-9417-1805594DADF1}"/>
              </a:ext>
            </a:extLst>
          </p:cNvPr>
          <p:cNvSpPr>
            <a:spLocks noGrp="1"/>
          </p:cNvSpPr>
          <p:nvPr>
            <p:ph type="body" idx="1"/>
          </p:nvPr>
        </p:nvSpPr>
        <p:spPr>
          <a:xfrm>
            <a:off x="1022650" y="1994307"/>
            <a:ext cx="10146700" cy="4332032"/>
          </a:xfrm>
          <a:prstGeom prst="rect">
            <a:avLst/>
          </a:prstGeom>
        </p:spPr>
        <p:txBody>
          <a:bodyPr vert="horz" lIns="0" tIns="0" rIns="0" bIns="0" rtlCol="0">
            <a:normAutofit/>
          </a:bodyPr>
          <a:lstStyle/>
          <a:p>
            <a:pPr lvl="0"/>
            <a:r>
              <a:rPr lang="nl-NL" dirty="0"/>
              <a:t>Leestekst klein</a:t>
            </a:r>
          </a:p>
          <a:p>
            <a:pPr lvl="1"/>
            <a:r>
              <a:rPr lang="nl-NL" dirty="0" err="1"/>
              <a:t>Bullet</a:t>
            </a:r>
            <a:r>
              <a:rPr lang="nl-NL" dirty="0"/>
              <a:t> klein</a:t>
            </a:r>
          </a:p>
          <a:p>
            <a:pPr lvl="2"/>
            <a:r>
              <a:rPr lang="nl-NL" dirty="0" err="1"/>
              <a:t>Subtekst</a:t>
            </a:r>
            <a:r>
              <a:rPr lang="nl-NL" dirty="0"/>
              <a:t> klein</a:t>
            </a:r>
          </a:p>
          <a:p>
            <a:pPr lvl="3"/>
            <a:r>
              <a:rPr lang="nl-NL" dirty="0"/>
              <a:t>Vinkje klein</a:t>
            </a:r>
          </a:p>
          <a:p>
            <a:pPr lvl="4"/>
            <a:r>
              <a:rPr lang="nl-NL" dirty="0"/>
              <a:t>Tussenkop klein</a:t>
            </a:r>
          </a:p>
          <a:p>
            <a:pPr lvl="5"/>
            <a:r>
              <a:rPr lang="nl-NL" dirty="0" err="1"/>
              <a:t>Bullet</a:t>
            </a:r>
            <a:endParaRPr lang="nl-NL" dirty="0"/>
          </a:p>
          <a:p>
            <a:pPr lvl="6"/>
            <a:r>
              <a:rPr lang="nl-NL" dirty="0" err="1"/>
              <a:t>Subtekst</a:t>
            </a:r>
            <a:endParaRPr lang="nl-NL" dirty="0"/>
          </a:p>
          <a:p>
            <a:pPr lvl="7"/>
            <a:r>
              <a:rPr lang="nl-NL" dirty="0"/>
              <a:t>Vinkje</a:t>
            </a:r>
          </a:p>
          <a:p>
            <a:pPr lvl="8"/>
            <a:r>
              <a:rPr lang="nl-NL" dirty="0"/>
              <a:t>Tussenkop</a:t>
            </a:r>
          </a:p>
          <a:p>
            <a:pPr lvl="4"/>
            <a:endParaRPr lang="nl-NL" dirty="0"/>
          </a:p>
        </p:txBody>
      </p:sp>
      <p:sp>
        <p:nvSpPr>
          <p:cNvPr id="4" name="Tijdelijke aanduiding voor datum 3">
            <a:extLst>
              <a:ext uri="{FF2B5EF4-FFF2-40B4-BE49-F238E27FC236}">
                <a16:creationId xmlns:a16="http://schemas.microsoft.com/office/drawing/2014/main" id="{A47B0212-986F-4D86-A3B8-BE58A2E8A326}"/>
              </a:ext>
            </a:extLst>
          </p:cNvPr>
          <p:cNvSpPr>
            <a:spLocks noGrp="1"/>
          </p:cNvSpPr>
          <p:nvPr>
            <p:ph type="dt" sz="half" idx="2"/>
          </p:nvPr>
        </p:nvSpPr>
        <p:spPr>
          <a:xfrm>
            <a:off x="838200" y="7404893"/>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1F259F-8A1E-9340-99BF-85FB1418CB08}" type="datetimeFigureOut">
              <a:rPr lang="nl-NL" smtClean="0"/>
              <a:t>10-1-2026</a:t>
            </a:fld>
            <a:endParaRPr lang="nl-NL"/>
          </a:p>
        </p:txBody>
      </p:sp>
      <p:sp>
        <p:nvSpPr>
          <p:cNvPr id="5" name="Tijdelijke aanduiding voor voettekst 4">
            <a:extLst>
              <a:ext uri="{FF2B5EF4-FFF2-40B4-BE49-F238E27FC236}">
                <a16:creationId xmlns:a16="http://schemas.microsoft.com/office/drawing/2014/main" id="{85C8B379-99CC-4592-B64E-2CC80E79CA5F}"/>
              </a:ext>
            </a:extLst>
          </p:cNvPr>
          <p:cNvSpPr>
            <a:spLocks noGrp="1"/>
          </p:cNvSpPr>
          <p:nvPr>
            <p:ph type="ftr" sz="quarter" idx="3"/>
          </p:nvPr>
        </p:nvSpPr>
        <p:spPr>
          <a:xfrm>
            <a:off x="4038600" y="7404893"/>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2E5A14E4-71A4-4643-9136-756D5BDF2D1F}"/>
              </a:ext>
            </a:extLst>
          </p:cNvPr>
          <p:cNvSpPr>
            <a:spLocks noGrp="1"/>
          </p:cNvSpPr>
          <p:nvPr>
            <p:ph type="sldNum" sz="quarter" idx="4"/>
          </p:nvPr>
        </p:nvSpPr>
        <p:spPr>
          <a:xfrm>
            <a:off x="8610600" y="7404893"/>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683CD6-59F3-FB41-B39E-1547798D3D98}" type="slidenum">
              <a:rPr lang="nl-NL" smtClean="0"/>
              <a:t>‹nr.›</a:t>
            </a:fld>
            <a:endParaRPr lang="nl-NL"/>
          </a:p>
        </p:txBody>
      </p:sp>
      <p:sp>
        <p:nvSpPr>
          <p:cNvPr id="28" name="Rechthoek 27">
            <a:extLst>
              <a:ext uri="{FF2B5EF4-FFF2-40B4-BE49-F238E27FC236}">
                <a16:creationId xmlns:a16="http://schemas.microsoft.com/office/drawing/2014/main" id="{9E13B2D3-67EB-9693-5FAB-5DED7CFDA879}"/>
              </a:ext>
            </a:extLst>
          </p:cNvPr>
          <p:cNvSpPr/>
          <p:nvPr userDrawn="1"/>
        </p:nvSpPr>
        <p:spPr>
          <a:xfrm>
            <a:off x="-117813" y="-830179"/>
            <a:ext cx="2090988" cy="230104"/>
          </a:xfrm>
          <a:prstGeom prst="rect">
            <a:avLst/>
          </a:prstGeom>
          <a:noFill/>
          <a:ln w="12700" cap="flat" cmpd="sng" algn="ctr">
            <a:no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nl-NL" sz="1600" b="0" i="0" u="none" strike="noStrike" kern="0" cap="none" spc="0" normalizeH="0" baseline="0" noProof="0" dirty="0">
                <a:ln>
                  <a:noFill/>
                </a:ln>
                <a:solidFill>
                  <a:srgbClr val="333333"/>
                </a:solidFill>
                <a:effectLst/>
                <a:uLnTx/>
                <a:uFillTx/>
              </a:rPr>
              <a:t>Kleurenpalet</a:t>
            </a:r>
          </a:p>
        </p:txBody>
      </p:sp>
      <p:sp>
        <p:nvSpPr>
          <p:cNvPr id="7" name="Ovaal 6">
            <a:extLst>
              <a:ext uri="{FF2B5EF4-FFF2-40B4-BE49-F238E27FC236}">
                <a16:creationId xmlns:a16="http://schemas.microsoft.com/office/drawing/2014/main" id="{40D8E829-F842-1936-614C-4CFF463BB45C}"/>
              </a:ext>
            </a:extLst>
          </p:cNvPr>
          <p:cNvSpPr/>
          <p:nvPr userDrawn="1"/>
        </p:nvSpPr>
        <p:spPr>
          <a:xfrm>
            <a:off x="7389699" y="-517358"/>
            <a:ext cx="385010" cy="385010"/>
          </a:xfrm>
          <a:prstGeom prst="ellipse">
            <a:avLst/>
          </a:prstGeom>
          <a:solidFill>
            <a:schemeClr val="bg2"/>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9" name="Ovaal 8">
            <a:extLst>
              <a:ext uri="{FF2B5EF4-FFF2-40B4-BE49-F238E27FC236}">
                <a16:creationId xmlns:a16="http://schemas.microsoft.com/office/drawing/2014/main" id="{D4C6C41B-9AF5-7D60-07C0-8AB17852618E}"/>
              </a:ext>
            </a:extLst>
          </p:cNvPr>
          <p:cNvSpPr/>
          <p:nvPr userDrawn="1"/>
        </p:nvSpPr>
        <p:spPr>
          <a:xfrm>
            <a:off x="3902525" y="-508836"/>
            <a:ext cx="385010" cy="385010"/>
          </a:xfrm>
          <a:prstGeom prst="ellipse">
            <a:avLst/>
          </a:prstGeom>
          <a:solidFill>
            <a:srgbClr val="0FA55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0" name="Ovaal 9">
            <a:extLst>
              <a:ext uri="{FF2B5EF4-FFF2-40B4-BE49-F238E27FC236}">
                <a16:creationId xmlns:a16="http://schemas.microsoft.com/office/drawing/2014/main" id="{753EB5FA-78C6-0BF9-43CF-0F9F7C5E003D}"/>
              </a:ext>
            </a:extLst>
          </p:cNvPr>
          <p:cNvSpPr/>
          <p:nvPr userDrawn="1"/>
        </p:nvSpPr>
        <p:spPr>
          <a:xfrm>
            <a:off x="4343179" y="-517358"/>
            <a:ext cx="385010" cy="385010"/>
          </a:xfrm>
          <a:prstGeom prst="ellipse">
            <a:avLst/>
          </a:prstGeom>
          <a:solidFill>
            <a:srgbClr val="E7344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1" name="Ovaal 10">
            <a:extLst>
              <a:ext uri="{FF2B5EF4-FFF2-40B4-BE49-F238E27FC236}">
                <a16:creationId xmlns:a16="http://schemas.microsoft.com/office/drawing/2014/main" id="{B8DCA5E2-A769-EBDC-DFD5-A99FED024919}"/>
              </a:ext>
            </a:extLst>
          </p:cNvPr>
          <p:cNvSpPr/>
          <p:nvPr userDrawn="1"/>
        </p:nvSpPr>
        <p:spPr>
          <a:xfrm>
            <a:off x="5838617" y="-508836"/>
            <a:ext cx="385010" cy="385010"/>
          </a:xfrm>
          <a:prstGeom prst="ellipse">
            <a:avLst/>
          </a:prstGeom>
          <a:solidFill>
            <a:srgbClr val="EFEFEF"/>
          </a:solidFill>
          <a:ln w="127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2" name="Ovaal 11">
            <a:extLst>
              <a:ext uri="{FF2B5EF4-FFF2-40B4-BE49-F238E27FC236}">
                <a16:creationId xmlns:a16="http://schemas.microsoft.com/office/drawing/2014/main" id="{8418EF95-A8A5-C0C5-17F3-0D83F6EA7803}"/>
              </a:ext>
            </a:extLst>
          </p:cNvPr>
          <p:cNvSpPr/>
          <p:nvPr userDrawn="1"/>
        </p:nvSpPr>
        <p:spPr>
          <a:xfrm>
            <a:off x="6281480" y="-517358"/>
            <a:ext cx="385010" cy="385010"/>
          </a:xfrm>
          <a:prstGeom prst="ellipse">
            <a:avLst/>
          </a:prstGeom>
          <a:solidFill>
            <a:srgbClr val="F7F7F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3" name="Ovaal 12">
            <a:extLst>
              <a:ext uri="{FF2B5EF4-FFF2-40B4-BE49-F238E27FC236}">
                <a16:creationId xmlns:a16="http://schemas.microsoft.com/office/drawing/2014/main" id="{9FBD3286-0138-49D0-A546-D958BF2E1667}"/>
              </a:ext>
            </a:extLst>
          </p:cNvPr>
          <p:cNvSpPr/>
          <p:nvPr userDrawn="1"/>
        </p:nvSpPr>
        <p:spPr>
          <a:xfrm>
            <a:off x="-9073" y="-505326"/>
            <a:ext cx="385010" cy="38501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4" name="Ovaal 13">
            <a:extLst>
              <a:ext uri="{FF2B5EF4-FFF2-40B4-BE49-F238E27FC236}">
                <a16:creationId xmlns:a16="http://schemas.microsoft.com/office/drawing/2014/main" id="{082A0EAF-29AE-4F7E-5462-FC4EDFFCA2E6}"/>
              </a:ext>
            </a:extLst>
          </p:cNvPr>
          <p:cNvSpPr/>
          <p:nvPr userDrawn="1"/>
        </p:nvSpPr>
        <p:spPr>
          <a:xfrm>
            <a:off x="443308" y="-505326"/>
            <a:ext cx="385010" cy="385010"/>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15" name="Ovaal 14">
            <a:extLst>
              <a:ext uri="{FF2B5EF4-FFF2-40B4-BE49-F238E27FC236}">
                <a16:creationId xmlns:a16="http://schemas.microsoft.com/office/drawing/2014/main" id="{B3812063-E066-EE00-7322-4B2C95875CB3}"/>
              </a:ext>
            </a:extLst>
          </p:cNvPr>
          <p:cNvSpPr/>
          <p:nvPr userDrawn="1"/>
        </p:nvSpPr>
        <p:spPr>
          <a:xfrm>
            <a:off x="895689" y="-505326"/>
            <a:ext cx="385010" cy="385010"/>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0" name="Ovaal 19">
            <a:extLst>
              <a:ext uri="{FF2B5EF4-FFF2-40B4-BE49-F238E27FC236}">
                <a16:creationId xmlns:a16="http://schemas.microsoft.com/office/drawing/2014/main" id="{BE012DB9-8513-29F1-379C-36A4915F01FB}"/>
              </a:ext>
            </a:extLst>
          </p:cNvPr>
          <p:cNvSpPr/>
          <p:nvPr userDrawn="1"/>
        </p:nvSpPr>
        <p:spPr>
          <a:xfrm>
            <a:off x="4950923" y="-517358"/>
            <a:ext cx="385010" cy="385010"/>
          </a:xfrm>
          <a:prstGeom prst="ellipse">
            <a:avLst/>
          </a:prstGeom>
          <a:solidFill>
            <a:srgbClr val="33333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1" name="Ovaal 20">
            <a:extLst>
              <a:ext uri="{FF2B5EF4-FFF2-40B4-BE49-F238E27FC236}">
                <a16:creationId xmlns:a16="http://schemas.microsoft.com/office/drawing/2014/main" id="{6DEBEB07-7E99-0AA2-2FE5-B3325F091D34}"/>
              </a:ext>
            </a:extLst>
          </p:cNvPr>
          <p:cNvSpPr/>
          <p:nvPr userDrawn="1"/>
        </p:nvSpPr>
        <p:spPr>
          <a:xfrm>
            <a:off x="5390887" y="-517358"/>
            <a:ext cx="385010" cy="385010"/>
          </a:xfrm>
          <a:prstGeom prst="ellipse">
            <a:avLst/>
          </a:prstGeom>
          <a:solidFill>
            <a:srgbClr val="D1D1D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2" name="Ovaal 21">
            <a:extLst>
              <a:ext uri="{FF2B5EF4-FFF2-40B4-BE49-F238E27FC236}">
                <a16:creationId xmlns:a16="http://schemas.microsoft.com/office/drawing/2014/main" id="{D5C3055C-7DB6-1D8B-6AFC-4F1A66366923}"/>
              </a:ext>
            </a:extLst>
          </p:cNvPr>
          <p:cNvSpPr/>
          <p:nvPr userDrawn="1"/>
        </p:nvSpPr>
        <p:spPr>
          <a:xfrm>
            <a:off x="6734728" y="-517358"/>
            <a:ext cx="385010" cy="385010"/>
          </a:xfrm>
          <a:prstGeom prst="ellipse">
            <a:avLst/>
          </a:prstGeom>
          <a:solidFill>
            <a:schemeClr val="bg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3" name="Ovaal 22">
            <a:extLst>
              <a:ext uri="{FF2B5EF4-FFF2-40B4-BE49-F238E27FC236}">
                <a16:creationId xmlns:a16="http://schemas.microsoft.com/office/drawing/2014/main" id="{BE230128-B9DC-1AA6-0C48-C5765030FBB5}"/>
              </a:ext>
            </a:extLst>
          </p:cNvPr>
          <p:cNvSpPr/>
          <p:nvPr userDrawn="1"/>
        </p:nvSpPr>
        <p:spPr>
          <a:xfrm>
            <a:off x="1503433" y="-505326"/>
            <a:ext cx="385010" cy="385010"/>
          </a:xfrm>
          <a:prstGeom prst="ellipse">
            <a:avLst/>
          </a:prstGeom>
          <a:solidFill>
            <a:srgbClr val="0081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4" name="Ovaal 23">
            <a:extLst>
              <a:ext uri="{FF2B5EF4-FFF2-40B4-BE49-F238E27FC236}">
                <a16:creationId xmlns:a16="http://schemas.microsoft.com/office/drawing/2014/main" id="{A3D7D2CF-F23C-FA8C-804B-C924C632EBF1}"/>
              </a:ext>
            </a:extLst>
          </p:cNvPr>
          <p:cNvSpPr/>
          <p:nvPr userDrawn="1"/>
        </p:nvSpPr>
        <p:spPr>
          <a:xfrm>
            <a:off x="3297843" y="-508836"/>
            <a:ext cx="385010" cy="385010"/>
          </a:xfrm>
          <a:prstGeom prst="ellipse">
            <a:avLst/>
          </a:prstGeom>
          <a:solidFill>
            <a:srgbClr val="CBE3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5" name="Ovaal 24">
            <a:extLst>
              <a:ext uri="{FF2B5EF4-FFF2-40B4-BE49-F238E27FC236}">
                <a16:creationId xmlns:a16="http://schemas.microsoft.com/office/drawing/2014/main" id="{6AF9D0DD-B002-96DD-456E-96C129C43720}"/>
              </a:ext>
            </a:extLst>
          </p:cNvPr>
          <p:cNvSpPr/>
          <p:nvPr userDrawn="1"/>
        </p:nvSpPr>
        <p:spPr>
          <a:xfrm>
            <a:off x="2405209" y="-508836"/>
            <a:ext cx="385010" cy="385010"/>
          </a:xfrm>
          <a:prstGeom prst="ellipse">
            <a:avLst/>
          </a:prstGeom>
          <a:solidFill>
            <a:srgbClr val="84C3E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6" name="Ovaal 25">
            <a:extLst>
              <a:ext uri="{FF2B5EF4-FFF2-40B4-BE49-F238E27FC236}">
                <a16:creationId xmlns:a16="http://schemas.microsoft.com/office/drawing/2014/main" id="{C4ACA472-4A33-8A27-5E45-29985A7A3B88}"/>
              </a:ext>
            </a:extLst>
          </p:cNvPr>
          <p:cNvSpPr/>
          <p:nvPr userDrawn="1"/>
        </p:nvSpPr>
        <p:spPr>
          <a:xfrm>
            <a:off x="1952539" y="-505326"/>
            <a:ext cx="385010" cy="385010"/>
          </a:xfrm>
          <a:prstGeom prst="ellipse">
            <a:avLst/>
          </a:prstGeom>
          <a:solidFill>
            <a:srgbClr val="0098BC"/>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
        <p:nvSpPr>
          <p:cNvPr id="27" name="Ovaal 26">
            <a:extLst>
              <a:ext uri="{FF2B5EF4-FFF2-40B4-BE49-F238E27FC236}">
                <a16:creationId xmlns:a16="http://schemas.microsoft.com/office/drawing/2014/main" id="{47F8F61D-39B0-9334-E3D1-B0F2FA0EE742}"/>
              </a:ext>
            </a:extLst>
          </p:cNvPr>
          <p:cNvSpPr/>
          <p:nvPr userDrawn="1"/>
        </p:nvSpPr>
        <p:spPr>
          <a:xfrm>
            <a:off x="2857879" y="-508836"/>
            <a:ext cx="385010" cy="385010"/>
          </a:xfrm>
          <a:prstGeom prst="ellipse">
            <a:avLst/>
          </a:prstGeom>
          <a:solidFill>
            <a:srgbClr val="B5D7E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srgbClr val="FFFFFF"/>
              </a:solidFill>
              <a:effectLst/>
              <a:uLnTx/>
              <a:uFillTx/>
              <a:latin typeface="PT Sans"/>
              <a:ea typeface="+mn-ea"/>
              <a:cs typeface="+mn-cs"/>
            </a:endParaRPr>
          </a:p>
        </p:txBody>
      </p:sp>
    </p:spTree>
    <p:extLst>
      <p:ext uri="{BB962C8B-B14F-4D97-AF65-F5344CB8AC3E}">
        <p14:creationId xmlns:p14="http://schemas.microsoft.com/office/powerpoint/2010/main" val="3070661660"/>
      </p:ext>
    </p:extLst>
  </p:cSld>
  <p:clrMap bg1="lt1" tx1="dk1" bg2="lt2" tx2="dk2" accent1="accent1" accent2="accent2" accent3="accent3" accent4="accent4" accent5="accent5" accent6="accent6" hlink="hlink" folHlink="folHlink"/>
  <p:sldLayoutIdLst>
    <p:sldLayoutId id="2147483806" r:id="rId1"/>
    <p:sldLayoutId id="2147483826" r:id="rId2"/>
  </p:sldLayoutIdLst>
  <p:txStyles>
    <p:titleStyle>
      <a:lvl1pPr algn="l" defTabSz="914400" rtl="0" eaLnBrk="1" latinLnBrk="0" hangingPunct="1">
        <a:lnSpc>
          <a:spcPct val="90000"/>
        </a:lnSpc>
        <a:spcBef>
          <a:spcPct val="0"/>
        </a:spcBef>
        <a:buNone/>
        <a:defRPr sz="3900" b="1" kern="1200">
          <a:solidFill>
            <a:schemeClr val="tx1"/>
          </a:solidFill>
          <a:latin typeface="+mj-lt"/>
          <a:ea typeface="+mj-ea"/>
          <a:cs typeface="+mj-cs"/>
        </a:defRPr>
      </a:lvl1pPr>
    </p:titleStyle>
    <p:bodyStyle>
      <a:lvl1pPr marL="0" indent="0" algn="l" defTabSz="914400" rtl="0" eaLnBrk="1" latinLnBrk="0" hangingPunct="1">
        <a:lnSpc>
          <a:spcPct val="125000"/>
        </a:lnSpc>
        <a:spcBef>
          <a:spcPts val="0"/>
        </a:spcBef>
        <a:spcAft>
          <a:spcPts val="0"/>
        </a:spcAft>
        <a:buClr>
          <a:schemeClr val="tx2"/>
        </a:buClr>
        <a:buFontTx/>
        <a:buNone/>
        <a:defRPr sz="1600" kern="1200">
          <a:solidFill>
            <a:schemeClr val="tx1"/>
          </a:solidFill>
          <a:latin typeface="+mn-lt"/>
          <a:ea typeface="+mn-ea"/>
          <a:cs typeface="+mn-cs"/>
        </a:defRPr>
      </a:lvl1pPr>
      <a:lvl2pPr marL="223838" indent="-214313" algn="l" defTabSz="914400" rtl="0" eaLnBrk="1" latinLnBrk="0" hangingPunct="1">
        <a:lnSpc>
          <a:spcPct val="125000"/>
        </a:lnSpc>
        <a:spcBef>
          <a:spcPts val="0"/>
        </a:spcBef>
        <a:spcAft>
          <a:spcPts val="0"/>
        </a:spcAft>
        <a:buFont typeface="Arial" panose="020B0604020202020204" pitchFamily="34" charset="0"/>
        <a:buChar char="•"/>
        <a:tabLst/>
        <a:defRPr sz="1600" kern="1200">
          <a:solidFill>
            <a:schemeClr val="tx1"/>
          </a:solidFill>
          <a:latin typeface="+mn-lt"/>
          <a:ea typeface="+mn-ea"/>
          <a:cs typeface="+mn-cs"/>
        </a:defRPr>
      </a:lvl2pPr>
      <a:lvl3pPr marL="400050" indent="-176213" algn="l" defTabSz="914400" rtl="0" eaLnBrk="1" latinLnBrk="0" hangingPunct="1">
        <a:lnSpc>
          <a:spcPct val="125000"/>
        </a:lnSpc>
        <a:spcBef>
          <a:spcPts val="0"/>
        </a:spcBef>
        <a:spcAft>
          <a:spcPts val="0"/>
        </a:spcAft>
        <a:buClr>
          <a:schemeClr val="tx1"/>
        </a:buClr>
        <a:buFont typeface="PT Sans"/>
        <a:buChar char="−"/>
        <a:tabLst/>
        <a:defRPr sz="1600" kern="1200">
          <a:solidFill>
            <a:schemeClr val="tx1"/>
          </a:solidFill>
          <a:latin typeface="+mn-lt"/>
          <a:ea typeface="+mn-ea"/>
          <a:cs typeface="+mn-cs"/>
        </a:defRPr>
      </a:lvl3pPr>
      <a:lvl4pPr marL="223838" indent="-223838" algn="l" defTabSz="914400" rtl="0" eaLnBrk="1" latinLnBrk="0" hangingPunct="1">
        <a:lnSpc>
          <a:spcPct val="125000"/>
        </a:lnSpc>
        <a:spcBef>
          <a:spcPts val="0"/>
        </a:spcBef>
        <a:spcAft>
          <a:spcPts val="0"/>
        </a:spcAft>
        <a:buClr>
          <a:schemeClr val="accent1"/>
        </a:buClr>
        <a:buSzPct val="90000"/>
        <a:buFont typeface="Wingdings" pitchFamily="2" charset="2"/>
        <a:buChar char="ü"/>
        <a:tabLst/>
        <a:defRPr sz="1600" kern="1200">
          <a:solidFill>
            <a:schemeClr val="tx1"/>
          </a:solidFill>
          <a:latin typeface="+mn-lt"/>
          <a:ea typeface="+mn-ea"/>
          <a:cs typeface="+mn-cs"/>
        </a:defRPr>
      </a:lvl4pPr>
      <a:lvl5pPr marL="0" indent="0" algn="l" defTabSz="914400" rtl="0" eaLnBrk="1" latinLnBrk="0" hangingPunct="1">
        <a:lnSpc>
          <a:spcPct val="125000"/>
        </a:lnSpc>
        <a:spcBef>
          <a:spcPts val="0"/>
        </a:spcBef>
        <a:spcAft>
          <a:spcPts val="0"/>
        </a:spcAft>
        <a:buFontTx/>
        <a:buNone/>
        <a:defRPr sz="1600" b="1" kern="1200">
          <a:solidFill>
            <a:schemeClr val="accent1"/>
          </a:solidFill>
          <a:latin typeface="+mn-lt"/>
          <a:ea typeface="+mn-ea"/>
          <a:cs typeface="+mn-cs"/>
        </a:defRPr>
      </a:lvl5pPr>
      <a:lvl6pPr marL="269875" indent="-261938" algn="l" defTabSz="914400" rtl="0" eaLnBrk="1" latinLnBrk="0" hangingPunct="1">
        <a:lnSpc>
          <a:spcPct val="125000"/>
        </a:lnSpc>
        <a:spcBef>
          <a:spcPts val="0"/>
        </a:spcBef>
        <a:spcAft>
          <a:spcPts val="0"/>
        </a:spcAft>
        <a:buClr>
          <a:schemeClr val="tx1"/>
        </a:buClr>
        <a:buFont typeface="Arial" panose="020B0604020202020204" pitchFamily="34" charset="0"/>
        <a:buChar char="•"/>
        <a:tabLst/>
        <a:defRPr sz="2200" kern="1200">
          <a:solidFill>
            <a:schemeClr val="tx1"/>
          </a:solidFill>
          <a:latin typeface="+mn-lt"/>
          <a:ea typeface="+mn-ea"/>
          <a:cs typeface="+mn-cs"/>
        </a:defRPr>
      </a:lvl6pPr>
      <a:lvl7pPr marL="447675" indent="-223838" algn="l" defTabSz="914400" rtl="0" eaLnBrk="1" latinLnBrk="0" hangingPunct="1">
        <a:lnSpc>
          <a:spcPct val="125000"/>
        </a:lnSpc>
        <a:spcBef>
          <a:spcPts val="0"/>
        </a:spcBef>
        <a:spcAft>
          <a:spcPts val="0"/>
        </a:spcAft>
        <a:buFont typeface="Calibri" panose="020F0502020204030204" pitchFamily="34" charset="0"/>
        <a:buChar char="‒"/>
        <a:tabLst/>
        <a:defRPr sz="2200" kern="1200">
          <a:solidFill>
            <a:schemeClr val="tx1"/>
          </a:solidFill>
          <a:latin typeface="+mn-lt"/>
          <a:ea typeface="+mn-ea"/>
          <a:cs typeface="+mn-cs"/>
        </a:defRPr>
      </a:lvl7pPr>
      <a:lvl8pPr marL="315913" indent="-315913" algn="l" defTabSz="914400" rtl="0" eaLnBrk="1" latinLnBrk="0" hangingPunct="1">
        <a:lnSpc>
          <a:spcPct val="125000"/>
        </a:lnSpc>
        <a:spcBef>
          <a:spcPts val="0"/>
        </a:spcBef>
        <a:spcAft>
          <a:spcPts val="0"/>
        </a:spcAft>
        <a:buClr>
          <a:schemeClr val="accent1"/>
        </a:buClr>
        <a:buSzPct val="95000"/>
        <a:buFont typeface="Wingdings" pitchFamily="2" charset="2"/>
        <a:buChar char="ü"/>
        <a:tabLst/>
        <a:defRPr sz="2200" kern="1200">
          <a:solidFill>
            <a:schemeClr val="tx1"/>
          </a:solidFill>
          <a:latin typeface="+mn-lt"/>
          <a:ea typeface="+mn-ea"/>
          <a:cs typeface="+mn-cs"/>
        </a:defRPr>
      </a:lvl8pPr>
      <a:lvl9pPr marL="0" indent="0" algn="l" defTabSz="914400" rtl="0" eaLnBrk="1" latinLnBrk="0" hangingPunct="1">
        <a:lnSpc>
          <a:spcPct val="125000"/>
        </a:lnSpc>
        <a:spcBef>
          <a:spcPts val="0"/>
        </a:spcBef>
        <a:spcAft>
          <a:spcPts val="0"/>
        </a:spcAft>
        <a:buFontTx/>
        <a:buNone/>
        <a:defRPr sz="2200" b="1" kern="1200">
          <a:solidFill>
            <a:schemeClr val="accent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7151" userDrawn="1">
          <p15:clr>
            <a:srgbClr val="F26B43"/>
          </p15:clr>
        </p15:guide>
        <p15:guide id="4" pos="778" userDrawn="1">
          <p15:clr>
            <a:srgbClr val="F26B43"/>
          </p15:clr>
        </p15:guide>
        <p15:guide id="5" pos="1345" userDrawn="1">
          <p15:clr>
            <a:srgbClr val="F26B43"/>
          </p15:clr>
        </p15:guide>
        <p15:guide id="6" orient="horz" pos="79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hyperlink" Target="https://miro.com/app/board/uXjVIHtWSIw=/" TargetMode="External"/><Relationship Id="rId2" Type="http://schemas.openxmlformats.org/officeDocument/2006/relationships/notesSlide" Target="../notesSlides/notesSlide2.xml"/><Relationship Id="rId1" Type="http://schemas.openxmlformats.org/officeDocument/2006/relationships/slideLayout" Target="../slideLayouts/slideLayout17.xml"/><Relationship Id="rId4" Type="http://schemas.openxmlformats.org/officeDocument/2006/relationships/hyperlink" Target="https://miro.com/app/board/uXjVJZkfgWQ=/?share_link_id=54952918092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miro.com/app/board/uXjVIHtWSIw=/" TargetMode="External"/><Relationship Id="rId2" Type="http://schemas.openxmlformats.org/officeDocument/2006/relationships/notesSlide" Target="../notesSlides/notesSlide3.xml"/><Relationship Id="rId1" Type="http://schemas.openxmlformats.org/officeDocument/2006/relationships/slideLayout" Target="../slideLayouts/slideLayout17.xml"/><Relationship Id="rId4" Type="http://schemas.openxmlformats.org/officeDocument/2006/relationships/hyperlink" Target="https://miro.com/app/board/uXjVIqJEGks=/"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miro.com/app/board/uXjVIHtWSIw=/" TargetMode="External"/><Relationship Id="rId2" Type="http://schemas.openxmlformats.org/officeDocument/2006/relationships/notesSlide" Target="../notesSlides/notesSlide4.xml"/><Relationship Id="rId1" Type="http://schemas.openxmlformats.org/officeDocument/2006/relationships/slideLayout" Target="../slideLayouts/slideLayout17.xml"/><Relationship Id="rId4" Type="http://schemas.openxmlformats.org/officeDocument/2006/relationships/hyperlink" Target="https://miro.com/app/board/uXjVJdneZog=/?share_link_id=538265386494"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53D7A9-F529-83E6-7BC6-5795A9B29EF1}"/>
              </a:ext>
            </a:extLst>
          </p:cNvPr>
          <p:cNvSpPr>
            <a:spLocks noGrp="1"/>
          </p:cNvSpPr>
          <p:nvPr>
            <p:ph type="ctrTitle"/>
          </p:nvPr>
        </p:nvSpPr>
        <p:spPr>
          <a:xfrm>
            <a:off x="1243288" y="2767739"/>
            <a:ext cx="4852712" cy="588174"/>
          </a:xfrm>
        </p:spPr>
        <p:txBody>
          <a:bodyPr/>
          <a:lstStyle/>
          <a:p>
            <a:r>
              <a:rPr lang="nl-NL" dirty="0"/>
              <a:t>Klant in Beeld</a:t>
            </a:r>
          </a:p>
        </p:txBody>
      </p:sp>
      <p:sp>
        <p:nvSpPr>
          <p:cNvPr id="3" name="Tijdelijke aanduiding voor tekst 2">
            <a:extLst>
              <a:ext uri="{FF2B5EF4-FFF2-40B4-BE49-F238E27FC236}">
                <a16:creationId xmlns:a16="http://schemas.microsoft.com/office/drawing/2014/main" id="{E00AAE29-C74B-0ACF-A3FB-9153BF341FE5}"/>
              </a:ext>
            </a:extLst>
          </p:cNvPr>
          <p:cNvSpPr>
            <a:spLocks noGrp="1"/>
          </p:cNvSpPr>
          <p:nvPr>
            <p:ph type="body" sz="quarter" idx="15"/>
          </p:nvPr>
        </p:nvSpPr>
        <p:spPr/>
        <p:txBody>
          <a:bodyPr/>
          <a:lstStyle/>
          <a:p>
            <a:r>
              <a:rPr lang="nl-NL" dirty="0"/>
              <a:t>18 december 2025</a:t>
            </a:r>
          </a:p>
        </p:txBody>
      </p:sp>
      <p:sp>
        <p:nvSpPr>
          <p:cNvPr id="4" name="Ondertitel 3">
            <a:extLst>
              <a:ext uri="{FF2B5EF4-FFF2-40B4-BE49-F238E27FC236}">
                <a16:creationId xmlns:a16="http://schemas.microsoft.com/office/drawing/2014/main" id="{5F67C0B9-104C-324E-7934-AA5EF4608E57}"/>
              </a:ext>
            </a:extLst>
          </p:cNvPr>
          <p:cNvSpPr>
            <a:spLocks noGrp="1"/>
          </p:cNvSpPr>
          <p:nvPr>
            <p:ph type="subTitle" idx="1"/>
          </p:nvPr>
        </p:nvSpPr>
        <p:spPr/>
        <p:txBody>
          <a:bodyPr/>
          <a:lstStyle/>
          <a:p>
            <a:endParaRPr lang="nl-NL" dirty="0"/>
          </a:p>
        </p:txBody>
      </p:sp>
      <p:pic>
        <p:nvPicPr>
          <p:cNvPr id="46" name="Afbeelding 45" descr="Afbeelding met tekst, schermopname, grafische vormgeving, ontwerp&#10;&#10;Door AI gegenereerde inhoud is mogelijk onjuist.">
            <a:extLst>
              <a:ext uri="{FF2B5EF4-FFF2-40B4-BE49-F238E27FC236}">
                <a16:creationId xmlns:a16="http://schemas.microsoft.com/office/drawing/2014/main" id="{CAB4B3A5-6004-32DB-E6F1-D4FB3302338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50830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1219200"/>
          </a:xfrm>
          <a:prstGeom prst="rect">
            <a:avLst/>
          </a:prstGeom>
          <a:solidFill>
            <a:srgbClr val="0D9488"/>
          </a:solidFill>
          <a:ln/>
        </p:spPr>
        <p:txBody>
          <a:bodyPr/>
          <a:lstStyle/>
          <a:p>
            <a:endParaRPr lang="nl-NL" sz="2400"/>
          </a:p>
        </p:txBody>
      </p:sp>
      <p:sp>
        <p:nvSpPr>
          <p:cNvPr id="3" name="Text 1"/>
          <p:cNvSpPr/>
          <p:nvPr/>
        </p:nvSpPr>
        <p:spPr>
          <a:xfrm>
            <a:off x="609600" y="304800"/>
            <a:ext cx="10972800" cy="731520"/>
          </a:xfrm>
          <a:prstGeom prst="rect">
            <a:avLst/>
          </a:prstGeom>
          <a:noFill/>
          <a:ln/>
        </p:spPr>
        <p:txBody>
          <a:bodyPr wrap="square" rtlCol="0" anchor="ctr"/>
          <a:lstStyle/>
          <a:p>
            <a:r>
              <a:rPr lang="en-US" sz="3733" b="1" dirty="0">
                <a:solidFill>
                  <a:srgbClr val="FFFFFF"/>
                </a:solidFill>
              </a:rPr>
              <a:t>Programmatische inrichting</a:t>
            </a:r>
            <a:endParaRPr lang="en-US" sz="3733" dirty="0"/>
          </a:p>
        </p:txBody>
      </p:sp>
      <p:sp>
        <p:nvSpPr>
          <p:cNvPr id="4" name="Shape 2"/>
          <p:cNvSpPr/>
          <p:nvPr/>
        </p:nvSpPr>
        <p:spPr>
          <a:xfrm>
            <a:off x="3901440" y="1524000"/>
            <a:ext cx="4389120" cy="731520"/>
          </a:xfrm>
          <a:prstGeom prst="rect">
            <a:avLst/>
          </a:prstGeom>
          <a:solidFill>
            <a:srgbClr val="1E3A5F"/>
          </a:solidFill>
          <a:ln/>
        </p:spPr>
        <p:txBody>
          <a:bodyPr/>
          <a:lstStyle/>
          <a:p>
            <a:endParaRPr lang="nl-NL" sz="2400"/>
          </a:p>
        </p:txBody>
      </p:sp>
      <p:sp>
        <p:nvSpPr>
          <p:cNvPr id="5" name="Text 3"/>
          <p:cNvSpPr/>
          <p:nvPr/>
        </p:nvSpPr>
        <p:spPr>
          <a:xfrm>
            <a:off x="3901440" y="1560576"/>
            <a:ext cx="4389120" cy="304800"/>
          </a:xfrm>
          <a:prstGeom prst="rect">
            <a:avLst/>
          </a:prstGeom>
          <a:noFill/>
          <a:ln/>
        </p:spPr>
        <p:txBody>
          <a:bodyPr wrap="square" rtlCol="0" anchor="ctr"/>
          <a:lstStyle/>
          <a:p>
            <a:pPr algn="ctr"/>
            <a:r>
              <a:rPr lang="en-US" sz="1200" b="1" dirty="0">
                <a:solidFill>
                  <a:srgbClr val="FFFFFF"/>
                </a:solidFill>
              </a:rPr>
              <a:t>PROGRAMMA-EIGENAAR</a:t>
            </a:r>
            <a:endParaRPr lang="en-US" sz="1200" dirty="0"/>
          </a:p>
        </p:txBody>
      </p:sp>
      <p:sp>
        <p:nvSpPr>
          <p:cNvPr id="6" name="Text 4"/>
          <p:cNvSpPr/>
          <p:nvPr/>
        </p:nvSpPr>
        <p:spPr>
          <a:xfrm>
            <a:off x="3901440" y="1853184"/>
            <a:ext cx="4389120" cy="304800"/>
          </a:xfrm>
          <a:prstGeom prst="rect">
            <a:avLst/>
          </a:prstGeom>
          <a:noFill/>
          <a:ln/>
        </p:spPr>
        <p:txBody>
          <a:bodyPr wrap="square" rtlCol="0" anchor="ctr"/>
          <a:lstStyle/>
          <a:p>
            <a:pPr algn="ctr"/>
            <a:r>
              <a:rPr lang="en-US" sz="1333" dirty="0">
                <a:solidFill>
                  <a:srgbClr val="CCCCCC"/>
                </a:solidFill>
              </a:rPr>
              <a:t>Commercieel Manager</a:t>
            </a:r>
            <a:endParaRPr lang="en-US" sz="1333" dirty="0"/>
          </a:p>
        </p:txBody>
      </p:sp>
      <p:sp>
        <p:nvSpPr>
          <p:cNvPr id="7" name="Shape 5"/>
          <p:cNvSpPr/>
          <p:nvPr/>
        </p:nvSpPr>
        <p:spPr>
          <a:xfrm>
            <a:off x="6071616" y="2255520"/>
            <a:ext cx="48768" cy="365760"/>
          </a:xfrm>
          <a:prstGeom prst="rect">
            <a:avLst/>
          </a:prstGeom>
          <a:solidFill>
            <a:srgbClr val="E5E7EB"/>
          </a:solidFill>
          <a:ln/>
        </p:spPr>
        <p:txBody>
          <a:bodyPr/>
          <a:lstStyle/>
          <a:p>
            <a:endParaRPr lang="nl-NL" sz="2400"/>
          </a:p>
        </p:txBody>
      </p:sp>
      <p:sp>
        <p:nvSpPr>
          <p:cNvPr id="11" name="Shape 9"/>
          <p:cNvSpPr/>
          <p:nvPr/>
        </p:nvSpPr>
        <p:spPr>
          <a:xfrm>
            <a:off x="3901440" y="2621280"/>
            <a:ext cx="4389120" cy="670560"/>
          </a:xfrm>
          <a:prstGeom prst="rect">
            <a:avLst/>
          </a:prstGeom>
          <a:solidFill>
            <a:srgbClr val="F97316"/>
          </a:solidFill>
          <a:ln/>
        </p:spPr>
        <p:txBody>
          <a:bodyPr/>
          <a:lstStyle/>
          <a:p>
            <a:endParaRPr lang="nl-NL" sz="2400"/>
          </a:p>
        </p:txBody>
      </p:sp>
      <p:sp>
        <p:nvSpPr>
          <p:cNvPr id="12" name="Text 10"/>
          <p:cNvSpPr/>
          <p:nvPr/>
        </p:nvSpPr>
        <p:spPr>
          <a:xfrm>
            <a:off x="3901440" y="2779776"/>
            <a:ext cx="4389120" cy="426720"/>
          </a:xfrm>
          <a:prstGeom prst="rect">
            <a:avLst/>
          </a:prstGeom>
          <a:noFill/>
          <a:ln/>
        </p:spPr>
        <p:txBody>
          <a:bodyPr wrap="square" rtlCol="0" anchor="ctr"/>
          <a:lstStyle/>
          <a:p>
            <a:pPr algn="ctr"/>
            <a:r>
              <a:rPr lang="en-US" sz="1333" b="1" dirty="0">
                <a:solidFill>
                  <a:srgbClr val="FFFFFF"/>
                </a:solidFill>
              </a:rPr>
              <a:t>PROGRAMMAMANAGER</a:t>
            </a:r>
            <a:endParaRPr lang="en-US" sz="1333" dirty="0"/>
          </a:p>
        </p:txBody>
      </p:sp>
      <p:sp>
        <p:nvSpPr>
          <p:cNvPr id="13" name="Shape 11"/>
          <p:cNvSpPr/>
          <p:nvPr/>
        </p:nvSpPr>
        <p:spPr>
          <a:xfrm>
            <a:off x="2438400" y="3474720"/>
            <a:ext cx="7315200" cy="36576"/>
          </a:xfrm>
          <a:prstGeom prst="rect">
            <a:avLst/>
          </a:prstGeom>
          <a:solidFill>
            <a:srgbClr val="E5E7EB"/>
          </a:solidFill>
          <a:ln/>
        </p:spPr>
        <p:txBody>
          <a:bodyPr/>
          <a:lstStyle/>
          <a:p>
            <a:endParaRPr lang="nl-NL" sz="2400"/>
          </a:p>
        </p:txBody>
      </p:sp>
      <p:sp>
        <p:nvSpPr>
          <p:cNvPr id="14" name="Shape 12"/>
          <p:cNvSpPr/>
          <p:nvPr/>
        </p:nvSpPr>
        <p:spPr>
          <a:xfrm>
            <a:off x="487680" y="3718560"/>
            <a:ext cx="3657600" cy="1341120"/>
          </a:xfrm>
          <a:prstGeom prst="rect">
            <a:avLst/>
          </a:prstGeom>
          <a:solidFill>
            <a:srgbClr val="F0FDFA"/>
          </a:solidFill>
          <a:ln w="12700">
            <a:solidFill>
              <a:srgbClr val="0D9488"/>
            </a:solidFill>
            <a:prstDash val="solid"/>
          </a:ln>
        </p:spPr>
        <p:txBody>
          <a:bodyPr/>
          <a:lstStyle/>
          <a:p>
            <a:endParaRPr lang="nl-NL" sz="2400"/>
          </a:p>
        </p:txBody>
      </p:sp>
      <p:sp>
        <p:nvSpPr>
          <p:cNvPr id="15" name="Text 13"/>
          <p:cNvSpPr/>
          <p:nvPr/>
        </p:nvSpPr>
        <p:spPr>
          <a:xfrm>
            <a:off x="609600" y="3779520"/>
            <a:ext cx="3413760" cy="243840"/>
          </a:xfrm>
          <a:prstGeom prst="rect">
            <a:avLst/>
          </a:prstGeom>
          <a:noFill/>
          <a:ln/>
        </p:spPr>
        <p:txBody>
          <a:bodyPr wrap="square" rtlCol="0" anchor="ctr"/>
          <a:lstStyle/>
          <a:p>
            <a:pPr algn="ctr"/>
            <a:r>
              <a:rPr lang="en-US" sz="1067" b="1" dirty="0">
                <a:solidFill>
                  <a:srgbClr val="0D9488"/>
                </a:solidFill>
              </a:rPr>
              <a:t>PROGRAMMARAAD</a:t>
            </a:r>
            <a:endParaRPr lang="en-US" sz="1067" dirty="0"/>
          </a:p>
        </p:txBody>
      </p:sp>
      <p:sp>
        <p:nvSpPr>
          <p:cNvPr id="16" name="Text 14"/>
          <p:cNvSpPr/>
          <p:nvPr/>
        </p:nvSpPr>
        <p:spPr>
          <a:xfrm>
            <a:off x="609600" y="4047744"/>
            <a:ext cx="3413760" cy="914400"/>
          </a:xfrm>
          <a:prstGeom prst="rect">
            <a:avLst/>
          </a:prstGeom>
          <a:noFill/>
          <a:ln/>
        </p:spPr>
        <p:txBody>
          <a:bodyPr wrap="square" rtlCol="0" anchor="ctr"/>
          <a:lstStyle/>
          <a:p>
            <a:r>
              <a:rPr lang="en-US" sz="1067" dirty="0">
                <a:solidFill>
                  <a:srgbClr val="374151"/>
                </a:solidFill>
              </a:rPr>
              <a:t>• Programmamanager (vz)</a:t>
            </a:r>
            <a:endParaRPr lang="en-US" sz="1067" dirty="0"/>
          </a:p>
          <a:p>
            <a:r>
              <a:rPr lang="en-US" sz="1067" dirty="0">
                <a:solidFill>
                  <a:srgbClr val="374151"/>
                </a:solidFill>
              </a:rPr>
              <a:t>• Programma-eigenaar</a:t>
            </a:r>
            <a:endParaRPr lang="en-US" sz="1067" dirty="0"/>
          </a:p>
          <a:p>
            <a:r>
              <a:rPr lang="en-US" sz="1067" dirty="0">
                <a:solidFill>
                  <a:srgbClr val="374151"/>
                </a:solidFill>
              </a:rPr>
              <a:t>• Baateigenaren</a:t>
            </a:r>
            <a:endParaRPr lang="en-US" sz="1067" dirty="0"/>
          </a:p>
          <a:p>
            <a:r>
              <a:rPr lang="en-US" sz="1067" dirty="0">
                <a:solidFill>
                  <a:srgbClr val="374151"/>
                </a:solidFill>
              </a:rPr>
              <a:t>• Data &amp; Tech manager</a:t>
            </a:r>
          </a:p>
          <a:p>
            <a:r>
              <a:rPr lang="en-US" sz="1067" dirty="0">
                <a:solidFill>
                  <a:srgbClr val="374151"/>
                </a:solidFill>
              </a:rPr>
              <a:t>• HR </a:t>
            </a:r>
            <a:endParaRPr lang="en-US" sz="1067" dirty="0"/>
          </a:p>
        </p:txBody>
      </p:sp>
      <p:sp>
        <p:nvSpPr>
          <p:cNvPr id="17" name="Shape 15"/>
          <p:cNvSpPr/>
          <p:nvPr/>
        </p:nvSpPr>
        <p:spPr>
          <a:xfrm>
            <a:off x="4389120" y="3718560"/>
            <a:ext cx="3413760" cy="1341120"/>
          </a:xfrm>
          <a:prstGeom prst="rect">
            <a:avLst/>
          </a:prstGeom>
          <a:solidFill>
            <a:srgbClr val="FFF7ED"/>
          </a:solidFill>
          <a:ln w="12700">
            <a:solidFill>
              <a:srgbClr val="F97316"/>
            </a:solidFill>
            <a:prstDash val="solid"/>
          </a:ln>
        </p:spPr>
        <p:txBody>
          <a:bodyPr/>
          <a:lstStyle/>
          <a:p>
            <a:endParaRPr lang="nl-NL" sz="2400"/>
          </a:p>
        </p:txBody>
      </p:sp>
      <p:sp>
        <p:nvSpPr>
          <p:cNvPr id="18" name="Text 16"/>
          <p:cNvSpPr/>
          <p:nvPr/>
        </p:nvSpPr>
        <p:spPr>
          <a:xfrm>
            <a:off x="4511040" y="3779520"/>
            <a:ext cx="3169920" cy="243840"/>
          </a:xfrm>
          <a:prstGeom prst="rect">
            <a:avLst/>
          </a:prstGeom>
          <a:noFill/>
          <a:ln/>
        </p:spPr>
        <p:txBody>
          <a:bodyPr wrap="square" rtlCol="0" anchor="ctr"/>
          <a:lstStyle/>
          <a:p>
            <a:pPr algn="ctr"/>
            <a:r>
              <a:rPr lang="en-US" sz="1067" b="1" dirty="0">
                <a:solidFill>
                  <a:srgbClr val="F97316"/>
                </a:solidFill>
              </a:rPr>
              <a:t>BAATEIGENAREN</a:t>
            </a:r>
            <a:endParaRPr lang="en-US" sz="1067" dirty="0"/>
          </a:p>
        </p:txBody>
      </p:sp>
      <p:sp>
        <p:nvSpPr>
          <p:cNvPr id="19" name="Text 17"/>
          <p:cNvSpPr/>
          <p:nvPr/>
        </p:nvSpPr>
        <p:spPr>
          <a:xfrm>
            <a:off x="4511040" y="4047744"/>
            <a:ext cx="3169920" cy="914400"/>
          </a:xfrm>
          <a:prstGeom prst="rect">
            <a:avLst/>
          </a:prstGeom>
          <a:noFill/>
          <a:ln/>
        </p:spPr>
        <p:txBody>
          <a:bodyPr wrap="square" rtlCol="0" anchor="ctr"/>
          <a:lstStyle/>
          <a:p>
            <a:r>
              <a:rPr lang="en-US" sz="1067" dirty="0">
                <a:solidFill>
                  <a:srgbClr val="374151"/>
                </a:solidFill>
              </a:rPr>
              <a:t>• Sectormanager PO</a:t>
            </a:r>
            <a:endParaRPr lang="en-US" sz="1067" dirty="0"/>
          </a:p>
          <a:p>
            <a:r>
              <a:rPr lang="en-US" sz="1067" dirty="0">
                <a:solidFill>
                  <a:srgbClr val="374151"/>
                </a:solidFill>
              </a:rPr>
              <a:t>• Sectormanager VO</a:t>
            </a:r>
            <a:endParaRPr lang="en-US" sz="1067" dirty="0"/>
          </a:p>
          <a:p>
            <a:r>
              <a:rPr lang="en-US" sz="1067" dirty="0">
                <a:solidFill>
                  <a:srgbClr val="374151"/>
                </a:solidFill>
              </a:rPr>
              <a:t>• Sectormanager Zakelijk/Professionals</a:t>
            </a:r>
            <a:endParaRPr lang="en-US" sz="1067" dirty="0"/>
          </a:p>
        </p:txBody>
      </p:sp>
      <p:sp>
        <p:nvSpPr>
          <p:cNvPr id="20" name="Shape 18"/>
          <p:cNvSpPr/>
          <p:nvPr/>
        </p:nvSpPr>
        <p:spPr>
          <a:xfrm>
            <a:off x="8046720" y="3718560"/>
            <a:ext cx="3657600" cy="1341120"/>
          </a:xfrm>
          <a:prstGeom prst="rect">
            <a:avLst/>
          </a:prstGeom>
          <a:solidFill>
            <a:srgbClr val="F8FAFC"/>
          </a:solidFill>
          <a:ln w="12700">
            <a:solidFill>
              <a:srgbClr val="E5E7EB"/>
            </a:solidFill>
            <a:prstDash val="solid"/>
          </a:ln>
        </p:spPr>
        <p:txBody>
          <a:bodyPr/>
          <a:lstStyle/>
          <a:p>
            <a:endParaRPr lang="nl-NL" sz="2400"/>
          </a:p>
        </p:txBody>
      </p:sp>
      <p:sp>
        <p:nvSpPr>
          <p:cNvPr id="21" name="Text 19"/>
          <p:cNvSpPr/>
          <p:nvPr/>
        </p:nvSpPr>
        <p:spPr>
          <a:xfrm>
            <a:off x="8168640" y="3779520"/>
            <a:ext cx="3413760" cy="243840"/>
          </a:xfrm>
          <a:prstGeom prst="rect">
            <a:avLst/>
          </a:prstGeom>
          <a:noFill/>
          <a:ln/>
        </p:spPr>
        <p:txBody>
          <a:bodyPr wrap="square" rtlCol="0" anchor="ctr"/>
          <a:lstStyle/>
          <a:p>
            <a:pPr algn="ctr"/>
            <a:r>
              <a:rPr lang="en-US" sz="1067" b="1" dirty="0">
                <a:solidFill>
                  <a:srgbClr val="1E3A5F"/>
                </a:solidFill>
              </a:rPr>
              <a:t>INSPANNINGSLEIDERS</a:t>
            </a:r>
            <a:endParaRPr lang="en-US" sz="1067" dirty="0"/>
          </a:p>
        </p:txBody>
      </p:sp>
      <p:sp>
        <p:nvSpPr>
          <p:cNvPr id="22" name="Text 20"/>
          <p:cNvSpPr/>
          <p:nvPr/>
        </p:nvSpPr>
        <p:spPr>
          <a:xfrm>
            <a:off x="8168640" y="4047744"/>
            <a:ext cx="3413760" cy="914400"/>
          </a:xfrm>
          <a:prstGeom prst="rect">
            <a:avLst/>
          </a:prstGeom>
          <a:noFill/>
          <a:ln/>
        </p:spPr>
        <p:txBody>
          <a:bodyPr wrap="square" rtlCol="0" anchor="ctr"/>
          <a:lstStyle/>
          <a:p>
            <a:r>
              <a:rPr lang="en-US" sz="1067" dirty="0">
                <a:solidFill>
                  <a:srgbClr val="374151"/>
                </a:solidFill>
              </a:rPr>
              <a:t>• Projectleiders</a:t>
            </a:r>
            <a:endParaRPr lang="en-US" sz="1067" dirty="0"/>
          </a:p>
          <a:p>
            <a:r>
              <a:rPr lang="en-US" sz="1067" dirty="0">
                <a:solidFill>
                  <a:srgbClr val="374151"/>
                </a:solidFill>
              </a:rPr>
              <a:t>• Procesleiders</a:t>
            </a:r>
            <a:endParaRPr lang="en-US" sz="1067" dirty="0"/>
          </a:p>
          <a:p>
            <a:r>
              <a:rPr lang="en-US" sz="1067" dirty="0">
                <a:solidFill>
                  <a:srgbClr val="374151"/>
                </a:solidFill>
              </a:rPr>
              <a:t>• Leer- en gedragstrajectleiders</a:t>
            </a:r>
            <a:endParaRPr lang="en-US" sz="1067" dirty="0"/>
          </a:p>
          <a:p>
            <a:r>
              <a:rPr lang="en-US" sz="1067" dirty="0">
                <a:solidFill>
                  <a:srgbClr val="374151"/>
                </a:solidFill>
              </a:rPr>
              <a:t>• Systeem/data-trajectleiders</a:t>
            </a:r>
            <a:endParaRPr lang="en-US" sz="1067" dirty="0"/>
          </a:p>
        </p:txBody>
      </p:sp>
      <p:sp>
        <p:nvSpPr>
          <p:cNvPr id="23" name="Shape 21"/>
          <p:cNvSpPr/>
          <p:nvPr/>
        </p:nvSpPr>
        <p:spPr>
          <a:xfrm>
            <a:off x="487680" y="5303520"/>
            <a:ext cx="11216640" cy="609600"/>
          </a:xfrm>
          <a:prstGeom prst="rect">
            <a:avLst/>
          </a:prstGeom>
          <a:solidFill>
            <a:srgbClr val="1E3A5F"/>
          </a:solidFill>
          <a:ln/>
        </p:spPr>
        <p:txBody>
          <a:bodyPr/>
          <a:lstStyle/>
          <a:p>
            <a:endParaRPr lang="nl-NL" sz="2400"/>
          </a:p>
        </p:txBody>
      </p:sp>
      <p:sp>
        <p:nvSpPr>
          <p:cNvPr id="24" name="Text 22"/>
          <p:cNvSpPr/>
          <p:nvPr/>
        </p:nvSpPr>
        <p:spPr>
          <a:xfrm>
            <a:off x="609600" y="5425440"/>
            <a:ext cx="10972800" cy="365760"/>
          </a:xfrm>
          <a:prstGeom prst="rect">
            <a:avLst/>
          </a:prstGeom>
          <a:noFill/>
          <a:ln/>
        </p:spPr>
        <p:txBody>
          <a:bodyPr wrap="square" rtlCol="0" anchor="ctr"/>
          <a:lstStyle/>
          <a:p>
            <a:pPr algn="ctr"/>
            <a:r>
              <a:rPr lang="en-US" sz="1200" dirty="0">
                <a:solidFill>
                  <a:srgbClr val="FFFFFF"/>
                </a:solidFill>
              </a:rPr>
              <a:t>Programma-eigenaar stuurt op batenrealisatie  |  Programmamanager coördineert en bewaakt samenhang</a:t>
            </a:r>
            <a:endParaRPr lang="en-US" sz="1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1219200"/>
          </a:xfrm>
          <a:prstGeom prst="rect">
            <a:avLst/>
          </a:prstGeom>
          <a:solidFill>
            <a:srgbClr val="0D9488"/>
          </a:solidFill>
          <a:ln/>
        </p:spPr>
        <p:txBody>
          <a:bodyPr/>
          <a:lstStyle/>
          <a:p>
            <a:endParaRPr lang="nl-NL" sz="2400"/>
          </a:p>
        </p:txBody>
      </p:sp>
      <p:sp>
        <p:nvSpPr>
          <p:cNvPr id="3" name="Text 1"/>
          <p:cNvSpPr/>
          <p:nvPr/>
        </p:nvSpPr>
        <p:spPr>
          <a:xfrm>
            <a:off x="609600" y="304800"/>
            <a:ext cx="10972800" cy="731520"/>
          </a:xfrm>
          <a:prstGeom prst="rect">
            <a:avLst/>
          </a:prstGeom>
          <a:noFill/>
          <a:ln/>
        </p:spPr>
        <p:txBody>
          <a:bodyPr wrap="square" rtlCol="0" anchor="ctr"/>
          <a:lstStyle/>
          <a:p>
            <a:r>
              <a:rPr lang="en-US" sz="3733" b="1" dirty="0">
                <a:solidFill>
                  <a:srgbClr val="FFFFFF"/>
                </a:solidFill>
              </a:rPr>
              <a:t>Hoe realiseren we deze effecten?</a:t>
            </a:r>
            <a:endParaRPr lang="en-US" sz="3733" dirty="0"/>
          </a:p>
        </p:txBody>
      </p:sp>
      <p:sp>
        <p:nvSpPr>
          <p:cNvPr id="4" name="Text 2"/>
          <p:cNvSpPr/>
          <p:nvPr/>
        </p:nvSpPr>
        <p:spPr>
          <a:xfrm>
            <a:off x="487680" y="1341120"/>
            <a:ext cx="11216640" cy="304800"/>
          </a:xfrm>
          <a:prstGeom prst="rect">
            <a:avLst/>
          </a:prstGeom>
          <a:noFill/>
          <a:ln/>
        </p:spPr>
        <p:txBody>
          <a:bodyPr wrap="square" rtlCol="0" anchor="ctr"/>
          <a:lstStyle/>
          <a:p>
            <a:r>
              <a:rPr lang="en-US" sz="1333" dirty="0">
                <a:solidFill>
                  <a:srgbClr val="374151"/>
                </a:solidFill>
              </a:rPr>
              <a:t>De effecten uit de vorige slide vragen om een cultuurverandering. De keuze voor aanpak hangt af van twee factoren:</a:t>
            </a:r>
            <a:endParaRPr lang="en-US" sz="1333" dirty="0"/>
          </a:p>
        </p:txBody>
      </p:sp>
      <p:sp>
        <p:nvSpPr>
          <p:cNvPr id="5" name="Text 3"/>
          <p:cNvSpPr/>
          <p:nvPr/>
        </p:nvSpPr>
        <p:spPr>
          <a:xfrm rot="16200000">
            <a:off x="106680" y="2240280"/>
            <a:ext cx="1005840" cy="609600"/>
          </a:xfrm>
          <a:prstGeom prst="rect">
            <a:avLst/>
          </a:prstGeom>
          <a:noFill/>
          <a:ln/>
        </p:spPr>
        <p:txBody>
          <a:bodyPr wrap="square" rtlCol="0" anchor="ctr"/>
          <a:lstStyle/>
          <a:p>
            <a:pPr algn="ctr"/>
            <a:r>
              <a:rPr lang="en-US" sz="933" dirty="0">
                <a:solidFill>
                  <a:srgbClr val="374151"/>
                </a:solidFill>
              </a:rPr>
              <a:t>Helderheid</a:t>
            </a:r>
            <a:endParaRPr lang="en-US" sz="933" dirty="0"/>
          </a:p>
          <a:p>
            <a:pPr algn="ctr"/>
            <a:r>
              <a:rPr lang="en-US" sz="933" dirty="0">
                <a:solidFill>
                  <a:srgbClr val="374151"/>
                </a:solidFill>
              </a:rPr>
              <a:t>eindresultaat</a:t>
            </a:r>
            <a:endParaRPr lang="en-US" sz="933" dirty="0"/>
          </a:p>
        </p:txBody>
      </p:sp>
      <p:sp>
        <p:nvSpPr>
          <p:cNvPr id="6" name="Text 4"/>
          <p:cNvSpPr/>
          <p:nvPr/>
        </p:nvSpPr>
        <p:spPr>
          <a:xfrm>
            <a:off x="1706880" y="4572000"/>
            <a:ext cx="3048000" cy="243840"/>
          </a:xfrm>
          <a:prstGeom prst="rect">
            <a:avLst/>
          </a:prstGeom>
          <a:noFill/>
          <a:ln/>
        </p:spPr>
        <p:txBody>
          <a:bodyPr wrap="square" rtlCol="0" anchor="ctr"/>
          <a:lstStyle/>
          <a:p>
            <a:pPr algn="ctr"/>
            <a:r>
              <a:rPr lang="en-US" sz="933" dirty="0">
                <a:solidFill>
                  <a:srgbClr val="374151"/>
                </a:solidFill>
              </a:rPr>
              <a:t>Verwachte weerstand</a:t>
            </a:r>
            <a:endParaRPr lang="en-US" sz="933" dirty="0"/>
          </a:p>
        </p:txBody>
      </p:sp>
      <p:sp>
        <p:nvSpPr>
          <p:cNvPr id="7" name="Shape 5"/>
          <p:cNvSpPr/>
          <p:nvPr/>
        </p:nvSpPr>
        <p:spPr>
          <a:xfrm>
            <a:off x="1097280" y="1828800"/>
            <a:ext cx="1706880" cy="1219200"/>
          </a:xfrm>
          <a:prstGeom prst="rect">
            <a:avLst/>
          </a:prstGeom>
          <a:solidFill>
            <a:srgbClr val="F8FAFC"/>
          </a:solidFill>
          <a:ln w="12700">
            <a:solidFill>
              <a:srgbClr val="E5E7EB"/>
            </a:solidFill>
            <a:prstDash val="solid"/>
          </a:ln>
        </p:spPr>
        <p:txBody>
          <a:bodyPr/>
          <a:lstStyle/>
          <a:p>
            <a:endParaRPr lang="nl-NL" sz="2400"/>
          </a:p>
        </p:txBody>
      </p:sp>
      <p:sp>
        <p:nvSpPr>
          <p:cNvPr id="8" name="Text 6"/>
          <p:cNvSpPr/>
          <p:nvPr/>
        </p:nvSpPr>
        <p:spPr>
          <a:xfrm>
            <a:off x="1158240" y="2194560"/>
            <a:ext cx="1584960" cy="609600"/>
          </a:xfrm>
          <a:prstGeom prst="rect">
            <a:avLst/>
          </a:prstGeom>
          <a:noFill/>
          <a:ln/>
        </p:spPr>
        <p:txBody>
          <a:bodyPr wrap="square" rtlCol="0" anchor="ctr"/>
          <a:lstStyle/>
          <a:p>
            <a:pPr algn="ctr"/>
            <a:r>
              <a:rPr lang="en-US" sz="1067" dirty="0">
                <a:solidFill>
                  <a:srgbClr val="374151"/>
                </a:solidFill>
              </a:rPr>
              <a:t>Uitvoerings-</a:t>
            </a:r>
            <a:endParaRPr lang="en-US" sz="1067" dirty="0"/>
          </a:p>
          <a:p>
            <a:pPr algn="ctr"/>
            <a:r>
              <a:rPr lang="en-US" sz="1067" dirty="0">
                <a:solidFill>
                  <a:srgbClr val="374151"/>
                </a:solidFill>
              </a:rPr>
              <a:t>strategie</a:t>
            </a:r>
            <a:endParaRPr lang="en-US" sz="1067" dirty="0"/>
          </a:p>
        </p:txBody>
      </p:sp>
      <p:sp>
        <p:nvSpPr>
          <p:cNvPr id="9" name="Shape 7"/>
          <p:cNvSpPr/>
          <p:nvPr/>
        </p:nvSpPr>
        <p:spPr>
          <a:xfrm>
            <a:off x="2926080" y="1828800"/>
            <a:ext cx="1828800" cy="1219200"/>
          </a:xfrm>
          <a:prstGeom prst="rect">
            <a:avLst/>
          </a:prstGeom>
          <a:solidFill>
            <a:srgbClr val="0D9488"/>
          </a:solidFill>
          <a:ln w="12700">
            <a:solidFill>
              <a:srgbClr val="0D9488"/>
            </a:solidFill>
            <a:prstDash val="solid"/>
          </a:ln>
        </p:spPr>
        <p:txBody>
          <a:bodyPr/>
          <a:lstStyle/>
          <a:p>
            <a:endParaRPr lang="nl-NL" sz="2400"/>
          </a:p>
        </p:txBody>
      </p:sp>
      <p:sp>
        <p:nvSpPr>
          <p:cNvPr id="10" name="Text 8"/>
          <p:cNvSpPr/>
          <p:nvPr/>
        </p:nvSpPr>
        <p:spPr>
          <a:xfrm>
            <a:off x="2987040" y="2194560"/>
            <a:ext cx="1706880" cy="609600"/>
          </a:xfrm>
          <a:prstGeom prst="rect">
            <a:avLst/>
          </a:prstGeom>
          <a:noFill/>
          <a:ln/>
        </p:spPr>
        <p:txBody>
          <a:bodyPr wrap="square" rtlCol="0" anchor="ctr"/>
          <a:lstStyle/>
          <a:p>
            <a:pPr algn="ctr"/>
            <a:r>
              <a:rPr lang="en-US" sz="1200" b="1" dirty="0">
                <a:solidFill>
                  <a:srgbClr val="FFFFFF"/>
                </a:solidFill>
              </a:rPr>
              <a:t>PARTICIPATIE-</a:t>
            </a:r>
            <a:endParaRPr lang="en-US" sz="1200" dirty="0"/>
          </a:p>
          <a:p>
            <a:pPr algn="ctr"/>
            <a:r>
              <a:rPr lang="en-US" sz="1200" b="1" dirty="0">
                <a:solidFill>
                  <a:srgbClr val="FFFFFF"/>
                </a:solidFill>
              </a:rPr>
              <a:t>STRATEGIE</a:t>
            </a:r>
            <a:endParaRPr lang="en-US" sz="1200" dirty="0"/>
          </a:p>
        </p:txBody>
      </p:sp>
      <p:sp>
        <p:nvSpPr>
          <p:cNvPr id="11" name="Shape 9"/>
          <p:cNvSpPr/>
          <p:nvPr/>
        </p:nvSpPr>
        <p:spPr>
          <a:xfrm>
            <a:off x="1097280" y="3169920"/>
            <a:ext cx="1706880" cy="1219200"/>
          </a:xfrm>
          <a:prstGeom prst="rect">
            <a:avLst/>
          </a:prstGeom>
          <a:solidFill>
            <a:srgbClr val="F8FAFC"/>
          </a:solidFill>
          <a:ln w="12700">
            <a:solidFill>
              <a:srgbClr val="E5E7EB"/>
            </a:solidFill>
            <a:prstDash val="solid"/>
          </a:ln>
        </p:spPr>
        <p:txBody>
          <a:bodyPr/>
          <a:lstStyle/>
          <a:p>
            <a:endParaRPr lang="nl-NL" sz="2400"/>
          </a:p>
        </p:txBody>
      </p:sp>
      <p:sp>
        <p:nvSpPr>
          <p:cNvPr id="12" name="Text 10"/>
          <p:cNvSpPr/>
          <p:nvPr/>
        </p:nvSpPr>
        <p:spPr>
          <a:xfrm>
            <a:off x="1158240" y="3535680"/>
            <a:ext cx="1584960" cy="609600"/>
          </a:xfrm>
          <a:prstGeom prst="rect">
            <a:avLst/>
          </a:prstGeom>
          <a:noFill/>
          <a:ln/>
        </p:spPr>
        <p:txBody>
          <a:bodyPr wrap="square" rtlCol="0" anchor="ctr"/>
          <a:lstStyle/>
          <a:p>
            <a:pPr algn="ctr"/>
            <a:r>
              <a:rPr lang="en-US" sz="1067" dirty="0">
                <a:solidFill>
                  <a:srgbClr val="374151"/>
                </a:solidFill>
              </a:rPr>
              <a:t>Vormgevings-</a:t>
            </a:r>
            <a:endParaRPr lang="en-US" sz="1067" dirty="0"/>
          </a:p>
          <a:p>
            <a:pPr algn="ctr"/>
            <a:r>
              <a:rPr lang="en-US" sz="1067" dirty="0">
                <a:solidFill>
                  <a:srgbClr val="374151"/>
                </a:solidFill>
              </a:rPr>
              <a:t>strategie</a:t>
            </a:r>
            <a:endParaRPr lang="en-US" sz="1067" dirty="0"/>
          </a:p>
        </p:txBody>
      </p:sp>
      <p:sp>
        <p:nvSpPr>
          <p:cNvPr id="13" name="Shape 11"/>
          <p:cNvSpPr/>
          <p:nvPr/>
        </p:nvSpPr>
        <p:spPr>
          <a:xfrm>
            <a:off x="2926080" y="3169920"/>
            <a:ext cx="1828800" cy="1219200"/>
          </a:xfrm>
          <a:prstGeom prst="rect">
            <a:avLst/>
          </a:prstGeom>
          <a:solidFill>
            <a:srgbClr val="F8FAFC"/>
          </a:solidFill>
          <a:ln w="12700">
            <a:solidFill>
              <a:srgbClr val="E5E7EB"/>
            </a:solidFill>
            <a:prstDash val="solid"/>
          </a:ln>
        </p:spPr>
        <p:txBody>
          <a:bodyPr/>
          <a:lstStyle/>
          <a:p>
            <a:endParaRPr lang="nl-NL" sz="2400"/>
          </a:p>
        </p:txBody>
      </p:sp>
      <p:sp>
        <p:nvSpPr>
          <p:cNvPr id="14" name="Text 12"/>
          <p:cNvSpPr/>
          <p:nvPr/>
        </p:nvSpPr>
        <p:spPr>
          <a:xfrm>
            <a:off x="2987040" y="3535680"/>
            <a:ext cx="1706880" cy="609600"/>
          </a:xfrm>
          <a:prstGeom prst="rect">
            <a:avLst/>
          </a:prstGeom>
          <a:noFill/>
          <a:ln/>
        </p:spPr>
        <p:txBody>
          <a:bodyPr wrap="square" rtlCol="0" anchor="ctr"/>
          <a:lstStyle/>
          <a:p>
            <a:pPr algn="ctr"/>
            <a:r>
              <a:rPr lang="en-US" sz="1067" dirty="0">
                <a:solidFill>
                  <a:srgbClr val="374151"/>
                </a:solidFill>
              </a:rPr>
              <a:t>Groei-</a:t>
            </a:r>
            <a:endParaRPr lang="en-US" sz="1067" dirty="0"/>
          </a:p>
          <a:p>
            <a:pPr algn="ctr"/>
            <a:r>
              <a:rPr lang="en-US" sz="1067" dirty="0">
                <a:solidFill>
                  <a:srgbClr val="374151"/>
                </a:solidFill>
              </a:rPr>
              <a:t>strategie</a:t>
            </a:r>
            <a:endParaRPr lang="en-US" sz="1067" dirty="0"/>
          </a:p>
        </p:txBody>
      </p:sp>
      <p:sp>
        <p:nvSpPr>
          <p:cNvPr id="15" name="Text 13"/>
          <p:cNvSpPr/>
          <p:nvPr/>
        </p:nvSpPr>
        <p:spPr>
          <a:xfrm>
            <a:off x="1097280" y="4450080"/>
            <a:ext cx="853440" cy="182880"/>
          </a:xfrm>
          <a:prstGeom prst="rect">
            <a:avLst/>
          </a:prstGeom>
          <a:noFill/>
          <a:ln/>
        </p:spPr>
        <p:txBody>
          <a:bodyPr wrap="square" rtlCol="0" anchor="ctr"/>
          <a:lstStyle/>
          <a:p>
            <a:pPr algn="ctr"/>
            <a:r>
              <a:rPr lang="en-US" sz="800" dirty="0">
                <a:solidFill>
                  <a:srgbClr val="666666"/>
                </a:solidFill>
              </a:rPr>
              <a:t>weinig</a:t>
            </a:r>
            <a:endParaRPr lang="en-US" sz="800" dirty="0"/>
          </a:p>
        </p:txBody>
      </p:sp>
      <p:sp>
        <p:nvSpPr>
          <p:cNvPr id="16" name="Text 14"/>
          <p:cNvSpPr/>
          <p:nvPr/>
        </p:nvSpPr>
        <p:spPr>
          <a:xfrm>
            <a:off x="3779520" y="4450080"/>
            <a:ext cx="609600" cy="182880"/>
          </a:xfrm>
          <a:prstGeom prst="rect">
            <a:avLst/>
          </a:prstGeom>
          <a:noFill/>
          <a:ln/>
        </p:spPr>
        <p:txBody>
          <a:bodyPr wrap="square" rtlCol="0" anchor="ctr"/>
          <a:lstStyle/>
          <a:p>
            <a:pPr algn="ctr"/>
            <a:r>
              <a:rPr lang="en-US" sz="800" dirty="0">
                <a:solidFill>
                  <a:srgbClr val="666666"/>
                </a:solidFill>
              </a:rPr>
              <a:t>veel</a:t>
            </a:r>
            <a:endParaRPr lang="en-US" sz="800" dirty="0"/>
          </a:p>
        </p:txBody>
      </p:sp>
      <p:sp>
        <p:nvSpPr>
          <p:cNvPr id="17" name="Text 15"/>
          <p:cNvSpPr/>
          <p:nvPr/>
        </p:nvSpPr>
        <p:spPr>
          <a:xfrm>
            <a:off x="304800" y="1828800"/>
            <a:ext cx="731520" cy="243840"/>
          </a:xfrm>
          <a:prstGeom prst="rect">
            <a:avLst/>
          </a:prstGeom>
          <a:noFill/>
          <a:ln/>
        </p:spPr>
        <p:txBody>
          <a:bodyPr wrap="square" rtlCol="0" anchor="ctr"/>
          <a:lstStyle/>
          <a:p>
            <a:pPr algn="ctr"/>
            <a:r>
              <a:rPr lang="en-US" sz="800" dirty="0">
                <a:solidFill>
                  <a:srgbClr val="666666"/>
                </a:solidFill>
              </a:rPr>
              <a:t>helder</a:t>
            </a:r>
            <a:endParaRPr lang="en-US" sz="800" dirty="0"/>
          </a:p>
        </p:txBody>
      </p:sp>
      <p:sp>
        <p:nvSpPr>
          <p:cNvPr id="18" name="Text 16"/>
          <p:cNvSpPr/>
          <p:nvPr/>
        </p:nvSpPr>
        <p:spPr>
          <a:xfrm>
            <a:off x="243840" y="3901440"/>
            <a:ext cx="853440" cy="243840"/>
          </a:xfrm>
          <a:prstGeom prst="rect">
            <a:avLst/>
          </a:prstGeom>
          <a:noFill/>
          <a:ln/>
        </p:spPr>
        <p:txBody>
          <a:bodyPr wrap="square" rtlCol="0" anchor="ctr"/>
          <a:lstStyle/>
          <a:p>
            <a:pPr algn="ctr"/>
            <a:r>
              <a:rPr lang="en-US" sz="800" dirty="0">
                <a:solidFill>
                  <a:srgbClr val="666666"/>
                </a:solidFill>
              </a:rPr>
              <a:t>nauwelijks</a:t>
            </a:r>
            <a:endParaRPr lang="en-US" sz="800" dirty="0"/>
          </a:p>
        </p:txBody>
      </p:sp>
      <p:sp>
        <p:nvSpPr>
          <p:cNvPr id="19" name="Shape 17"/>
          <p:cNvSpPr/>
          <p:nvPr/>
        </p:nvSpPr>
        <p:spPr>
          <a:xfrm>
            <a:off x="5120640" y="1706880"/>
            <a:ext cx="6583680" cy="2926080"/>
          </a:xfrm>
          <a:prstGeom prst="rect">
            <a:avLst/>
          </a:prstGeom>
          <a:solidFill>
            <a:srgbClr val="F0FDFA"/>
          </a:solidFill>
          <a:ln w="12700">
            <a:solidFill>
              <a:srgbClr val="0D9488"/>
            </a:solidFill>
            <a:prstDash val="solid"/>
          </a:ln>
        </p:spPr>
        <p:txBody>
          <a:bodyPr/>
          <a:lstStyle/>
          <a:p>
            <a:endParaRPr lang="nl-NL" sz="2400"/>
          </a:p>
        </p:txBody>
      </p:sp>
      <p:sp>
        <p:nvSpPr>
          <p:cNvPr id="20" name="Text 18"/>
          <p:cNvSpPr/>
          <p:nvPr/>
        </p:nvSpPr>
        <p:spPr>
          <a:xfrm>
            <a:off x="5242560" y="1828800"/>
            <a:ext cx="6339840" cy="365760"/>
          </a:xfrm>
          <a:prstGeom prst="rect">
            <a:avLst/>
          </a:prstGeom>
          <a:noFill/>
          <a:ln/>
        </p:spPr>
        <p:txBody>
          <a:bodyPr wrap="square" rtlCol="0" anchor="ctr"/>
          <a:lstStyle/>
          <a:p>
            <a:r>
              <a:rPr lang="en-US" sz="1600" b="1" dirty="0">
                <a:solidFill>
                  <a:srgbClr val="0D9488"/>
                </a:solidFill>
              </a:rPr>
              <a:t>Waarom participatiestrategie?</a:t>
            </a:r>
            <a:endParaRPr lang="en-US" sz="1600" dirty="0"/>
          </a:p>
        </p:txBody>
      </p:sp>
      <p:sp>
        <p:nvSpPr>
          <p:cNvPr id="21" name="Text 19"/>
          <p:cNvSpPr/>
          <p:nvPr/>
        </p:nvSpPr>
        <p:spPr>
          <a:xfrm>
            <a:off x="5303520" y="2255520"/>
            <a:ext cx="365760" cy="487680"/>
          </a:xfrm>
          <a:prstGeom prst="rect">
            <a:avLst/>
          </a:prstGeom>
          <a:noFill/>
          <a:ln/>
        </p:spPr>
        <p:txBody>
          <a:bodyPr wrap="square" rtlCol="0" anchor="ctr"/>
          <a:lstStyle/>
          <a:p>
            <a:r>
              <a:rPr lang="en-US" sz="1333" dirty="0">
                <a:solidFill>
                  <a:srgbClr val="0D9488"/>
                </a:solidFill>
              </a:rPr>
              <a:t>✓</a:t>
            </a:r>
            <a:endParaRPr lang="en-US" sz="1333" dirty="0"/>
          </a:p>
        </p:txBody>
      </p:sp>
      <p:sp>
        <p:nvSpPr>
          <p:cNvPr id="22" name="Text 20"/>
          <p:cNvSpPr/>
          <p:nvPr/>
        </p:nvSpPr>
        <p:spPr>
          <a:xfrm>
            <a:off x="5669280" y="2255520"/>
            <a:ext cx="5852160" cy="487680"/>
          </a:xfrm>
          <a:prstGeom prst="rect">
            <a:avLst/>
          </a:prstGeom>
          <a:noFill/>
          <a:ln/>
        </p:spPr>
        <p:txBody>
          <a:bodyPr wrap="square" rtlCol="0" anchor="ctr"/>
          <a:lstStyle/>
          <a:p>
            <a:r>
              <a:rPr lang="en-US" sz="1333" dirty="0">
                <a:solidFill>
                  <a:srgbClr val="374151"/>
                </a:solidFill>
              </a:rPr>
              <a:t>Helder eindbeeld: outside-in werken is gedefinieerd</a:t>
            </a:r>
            <a:endParaRPr lang="en-US" sz="1333" dirty="0"/>
          </a:p>
        </p:txBody>
      </p:sp>
      <p:sp>
        <p:nvSpPr>
          <p:cNvPr id="23" name="Text 21"/>
          <p:cNvSpPr/>
          <p:nvPr/>
        </p:nvSpPr>
        <p:spPr>
          <a:xfrm>
            <a:off x="5303520" y="2804160"/>
            <a:ext cx="365760" cy="487680"/>
          </a:xfrm>
          <a:prstGeom prst="rect">
            <a:avLst/>
          </a:prstGeom>
          <a:noFill/>
          <a:ln/>
        </p:spPr>
        <p:txBody>
          <a:bodyPr wrap="square" rtlCol="0" anchor="ctr"/>
          <a:lstStyle/>
          <a:p>
            <a:r>
              <a:rPr lang="en-US" sz="1333" dirty="0">
                <a:solidFill>
                  <a:srgbClr val="0D9488"/>
                </a:solidFill>
              </a:rPr>
              <a:t>✓</a:t>
            </a:r>
            <a:endParaRPr lang="en-US" sz="1333" dirty="0"/>
          </a:p>
        </p:txBody>
      </p:sp>
      <p:sp>
        <p:nvSpPr>
          <p:cNvPr id="24" name="Text 22"/>
          <p:cNvSpPr/>
          <p:nvPr/>
        </p:nvSpPr>
        <p:spPr>
          <a:xfrm>
            <a:off x="5669280" y="2804160"/>
            <a:ext cx="5852160" cy="487680"/>
          </a:xfrm>
          <a:prstGeom prst="rect">
            <a:avLst/>
          </a:prstGeom>
          <a:noFill/>
          <a:ln/>
        </p:spPr>
        <p:txBody>
          <a:bodyPr wrap="square" rtlCol="0" anchor="ctr"/>
          <a:lstStyle/>
          <a:p>
            <a:r>
              <a:rPr lang="en-US" sz="1333" dirty="0">
                <a:solidFill>
                  <a:srgbClr val="374151"/>
                </a:solidFill>
              </a:rPr>
              <a:t>Verwachte weerstand: cultuurverandering vraagt aanpassing gedrag</a:t>
            </a:r>
            <a:endParaRPr lang="en-US" sz="1333" dirty="0"/>
          </a:p>
        </p:txBody>
      </p:sp>
      <p:sp>
        <p:nvSpPr>
          <p:cNvPr id="25" name="Text 23"/>
          <p:cNvSpPr/>
          <p:nvPr/>
        </p:nvSpPr>
        <p:spPr>
          <a:xfrm>
            <a:off x="5303520" y="3352800"/>
            <a:ext cx="365760" cy="487680"/>
          </a:xfrm>
          <a:prstGeom prst="rect">
            <a:avLst/>
          </a:prstGeom>
          <a:noFill/>
          <a:ln/>
        </p:spPr>
        <p:txBody>
          <a:bodyPr wrap="square" rtlCol="0" anchor="ctr"/>
          <a:lstStyle/>
          <a:p>
            <a:r>
              <a:rPr lang="en-US" sz="1333" dirty="0">
                <a:solidFill>
                  <a:srgbClr val="0D9488"/>
                </a:solidFill>
              </a:rPr>
              <a:t>✓</a:t>
            </a:r>
            <a:endParaRPr lang="en-US" sz="1333" dirty="0"/>
          </a:p>
        </p:txBody>
      </p:sp>
      <p:sp>
        <p:nvSpPr>
          <p:cNvPr id="26" name="Text 24"/>
          <p:cNvSpPr/>
          <p:nvPr/>
        </p:nvSpPr>
        <p:spPr>
          <a:xfrm>
            <a:off x="5669280" y="3352800"/>
            <a:ext cx="5852160" cy="487680"/>
          </a:xfrm>
          <a:prstGeom prst="rect">
            <a:avLst/>
          </a:prstGeom>
          <a:noFill/>
          <a:ln/>
        </p:spPr>
        <p:txBody>
          <a:bodyPr wrap="square" rtlCol="0" anchor="ctr"/>
          <a:lstStyle/>
          <a:p>
            <a:r>
              <a:rPr lang="en-US" sz="1333" dirty="0">
                <a:solidFill>
                  <a:srgbClr val="374151"/>
                </a:solidFill>
              </a:rPr>
              <a:t>Teams vallen zonder begeleiding terug in inside-out patronen</a:t>
            </a:r>
            <a:endParaRPr lang="en-US" sz="1333" dirty="0"/>
          </a:p>
        </p:txBody>
      </p:sp>
      <p:sp>
        <p:nvSpPr>
          <p:cNvPr id="27" name="Text 25"/>
          <p:cNvSpPr/>
          <p:nvPr/>
        </p:nvSpPr>
        <p:spPr>
          <a:xfrm>
            <a:off x="5303520" y="3901440"/>
            <a:ext cx="365760" cy="487680"/>
          </a:xfrm>
          <a:prstGeom prst="rect">
            <a:avLst/>
          </a:prstGeom>
          <a:noFill/>
          <a:ln/>
        </p:spPr>
        <p:txBody>
          <a:bodyPr wrap="square" rtlCol="0" anchor="ctr"/>
          <a:lstStyle/>
          <a:p>
            <a:r>
              <a:rPr lang="en-US" sz="1333" b="1" dirty="0">
                <a:solidFill>
                  <a:srgbClr val="1E3A5F"/>
                </a:solidFill>
              </a:rPr>
              <a:t>→</a:t>
            </a:r>
            <a:endParaRPr lang="en-US" sz="1333" dirty="0"/>
          </a:p>
        </p:txBody>
      </p:sp>
      <p:sp>
        <p:nvSpPr>
          <p:cNvPr id="28" name="Text 26"/>
          <p:cNvSpPr/>
          <p:nvPr/>
        </p:nvSpPr>
        <p:spPr>
          <a:xfrm>
            <a:off x="5669280" y="3901440"/>
            <a:ext cx="5852160" cy="487680"/>
          </a:xfrm>
          <a:prstGeom prst="rect">
            <a:avLst/>
          </a:prstGeom>
          <a:noFill/>
          <a:ln/>
        </p:spPr>
        <p:txBody>
          <a:bodyPr wrap="square" rtlCol="0" anchor="ctr"/>
          <a:lstStyle/>
          <a:p>
            <a:r>
              <a:rPr lang="en-US" sz="1333" b="1" dirty="0">
                <a:solidFill>
                  <a:srgbClr val="1E3A5F"/>
                </a:solidFill>
              </a:rPr>
              <a:t>Participatie en betrokkenheid zijn essentieel voor succes</a:t>
            </a:r>
            <a:endParaRPr lang="en-US" sz="1333" dirty="0"/>
          </a:p>
        </p:txBody>
      </p:sp>
      <p:sp>
        <p:nvSpPr>
          <p:cNvPr id="29" name="Shape 27"/>
          <p:cNvSpPr/>
          <p:nvPr/>
        </p:nvSpPr>
        <p:spPr>
          <a:xfrm>
            <a:off x="487680" y="4998720"/>
            <a:ext cx="11216640" cy="975360"/>
          </a:xfrm>
          <a:prstGeom prst="rect">
            <a:avLst/>
          </a:prstGeom>
          <a:solidFill>
            <a:srgbClr val="1E3A5F"/>
          </a:solidFill>
          <a:ln/>
        </p:spPr>
        <p:txBody>
          <a:bodyPr/>
          <a:lstStyle/>
          <a:p>
            <a:endParaRPr lang="nl-NL" sz="2400"/>
          </a:p>
        </p:txBody>
      </p:sp>
      <p:sp>
        <p:nvSpPr>
          <p:cNvPr id="30" name="Text 28"/>
          <p:cNvSpPr/>
          <p:nvPr/>
        </p:nvSpPr>
        <p:spPr>
          <a:xfrm>
            <a:off x="609600" y="5242560"/>
            <a:ext cx="10972800" cy="487680"/>
          </a:xfrm>
          <a:prstGeom prst="rect">
            <a:avLst/>
          </a:prstGeom>
          <a:noFill/>
          <a:ln/>
        </p:spPr>
        <p:txBody>
          <a:bodyPr wrap="square" rtlCol="0" anchor="ctr"/>
          <a:lstStyle/>
          <a:p>
            <a:pPr algn="ctr"/>
            <a:r>
              <a:rPr lang="en-US" sz="1600" b="1" dirty="0">
                <a:solidFill>
                  <a:srgbClr val="FFFFFF"/>
                </a:solidFill>
              </a:rPr>
              <a:t>Om participatie te realiseren richten we een KiB team (outline) in met vier werkpijlers →</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1219200"/>
          </a:xfrm>
          <a:prstGeom prst="rect">
            <a:avLst/>
          </a:prstGeom>
          <a:solidFill>
            <a:srgbClr val="0D9488"/>
          </a:solidFill>
          <a:ln/>
        </p:spPr>
        <p:txBody>
          <a:bodyPr/>
          <a:lstStyle/>
          <a:p>
            <a:endParaRPr lang="nl-NL" sz="2400"/>
          </a:p>
        </p:txBody>
      </p:sp>
      <p:sp>
        <p:nvSpPr>
          <p:cNvPr id="3" name="Text 1"/>
          <p:cNvSpPr/>
          <p:nvPr/>
        </p:nvSpPr>
        <p:spPr>
          <a:xfrm>
            <a:off x="609600" y="304800"/>
            <a:ext cx="10972800" cy="731520"/>
          </a:xfrm>
          <a:prstGeom prst="rect">
            <a:avLst/>
          </a:prstGeom>
          <a:noFill/>
          <a:ln/>
        </p:spPr>
        <p:txBody>
          <a:bodyPr wrap="square" rtlCol="0" anchor="ctr"/>
          <a:lstStyle/>
          <a:p>
            <a:r>
              <a:rPr lang="en-US" sz="3733" b="1" dirty="0">
                <a:solidFill>
                  <a:srgbClr val="FFFFFF"/>
                </a:solidFill>
              </a:rPr>
              <a:t>Outline KiB team</a:t>
            </a:r>
            <a:endParaRPr lang="en-US" sz="3733" dirty="0"/>
          </a:p>
        </p:txBody>
      </p:sp>
      <p:sp>
        <p:nvSpPr>
          <p:cNvPr id="4" name="Shape 2"/>
          <p:cNvSpPr/>
          <p:nvPr/>
        </p:nvSpPr>
        <p:spPr>
          <a:xfrm>
            <a:off x="4267200" y="2682240"/>
            <a:ext cx="3657600" cy="2316480"/>
          </a:xfrm>
          <a:prstGeom prst="ellipse">
            <a:avLst/>
          </a:prstGeom>
          <a:solidFill>
            <a:srgbClr val="0D9488"/>
          </a:solidFill>
          <a:ln w="12700">
            <a:solidFill>
              <a:srgbClr val="1E3A5F"/>
            </a:solidFill>
            <a:prstDash val="solid"/>
          </a:ln>
          <a:effectLst>
            <a:outerShdw blurRad="101600" dist="38100" dir="2700000" algn="bl" rotWithShape="0">
              <a:srgbClr val="000000">
                <a:alpha val="30000"/>
              </a:srgbClr>
            </a:outerShdw>
          </a:effectLst>
        </p:spPr>
        <p:txBody>
          <a:bodyPr/>
          <a:lstStyle/>
          <a:p>
            <a:endParaRPr lang="nl-NL" sz="2400"/>
          </a:p>
        </p:txBody>
      </p:sp>
      <p:sp>
        <p:nvSpPr>
          <p:cNvPr id="5" name="Text 3"/>
          <p:cNvSpPr/>
          <p:nvPr/>
        </p:nvSpPr>
        <p:spPr>
          <a:xfrm>
            <a:off x="4267200" y="3230880"/>
            <a:ext cx="3657600" cy="792480"/>
          </a:xfrm>
          <a:prstGeom prst="rect">
            <a:avLst/>
          </a:prstGeom>
          <a:noFill/>
          <a:ln/>
        </p:spPr>
        <p:txBody>
          <a:bodyPr wrap="square" rtlCol="0" anchor="ctr"/>
          <a:lstStyle/>
          <a:p>
            <a:pPr algn="ctr"/>
            <a:r>
              <a:rPr lang="en-US" sz="4267" b="1" dirty="0">
                <a:solidFill>
                  <a:srgbClr val="FFFFFF"/>
                </a:solidFill>
              </a:rPr>
              <a:t>KiB</a:t>
            </a:r>
            <a:endParaRPr lang="en-US" sz="4267" dirty="0"/>
          </a:p>
        </p:txBody>
      </p:sp>
      <p:sp>
        <p:nvSpPr>
          <p:cNvPr id="6" name="Text 4"/>
          <p:cNvSpPr/>
          <p:nvPr/>
        </p:nvSpPr>
        <p:spPr>
          <a:xfrm>
            <a:off x="4267200" y="3962400"/>
            <a:ext cx="3657600" cy="609600"/>
          </a:xfrm>
          <a:prstGeom prst="rect">
            <a:avLst/>
          </a:prstGeom>
          <a:noFill/>
          <a:ln/>
        </p:spPr>
        <p:txBody>
          <a:bodyPr wrap="square" rtlCol="0" anchor="ctr"/>
          <a:lstStyle/>
          <a:p>
            <a:pPr algn="ctr"/>
            <a:r>
              <a:rPr lang="en-US" sz="2400" dirty="0">
                <a:solidFill>
                  <a:srgbClr val="FFFFFF"/>
                </a:solidFill>
              </a:rPr>
              <a:t>team</a:t>
            </a:r>
            <a:endParaRPr lang="en-US" sz="2400" dirty="0"/>
          </a:p>
        </p:txBody>
      </p:sp>
      <p:sp>
        <p:nvSpPr>
          <p:cNvPr id="7" name="Text 5"/>
          <p:cNvSpPr/>
          <p:nvPr/>
        </p:nvSpPr>
        <p:spPr>
          <a:xfrm>
            <a:off x="5791200" y="2072640"/>
            <a:ext cx="609600" cy="609600"/>
          </a:xfrm>
          <a:prstGeom prst="rect">
            <a:avLst/>
          </a:prstGeom>
          <a:noFill/>
          <a:ln/>
        </p:spPr>
        <p:txBody>
          <a:bodyPr wrap="square" rtlCol="0" anchor="ctr"/>
          <a:lstStyle/>
          <a:p>
            <a:pPr algn="ctr"/>
            <a:r>
              <a:rPr lang="en-US" sz="3200" b="1" dirty="0">
                <a:solidFill>
                  <a:srgbClr val="1E3A5F"/>
                </a:solidFill>
              </a:rPr>
              <a:t>↑</a:t>
            </a:r>
            <a:endParaRPr lang="en-US" sz="3200" dirty="0"/>
          </a:p>
        </p:txBody>
      </p:sp>
      <p:sp>
        <p:nvSpPr>
          <p:cNvPr id="8" name="Shape 6"/>
          <p:cNvSpPr/>
          <p:nvPr/>
        </p:nvSpPr>
        <p:spPr>
          <a:xfrm>
            <a:off x="3413760" y="1341120"/>
            <a:ext cx="5364480" cy="792480"/>
          </a:xfrm>
          <a:prstGeom prst="roundRect">
            <a:avLst>
              <a:gd name="adj" fmla="val 15385"/>
            </a:avLst>
          </a:prstGeom>
          <a:solidFill>
            <a:srgbClr val="FFFFFF"/>
          </a:solidFill>
          <a:ln w="12700">
            <a:solidFill>
              <a:srgbClr val="1E3A5F"/>
            </a:solidFill>
            <a:prstDash val="solid"/>
          </a:ln>
          <a:effectLst>
            <a:outerShdw blurRad="50800" dist="25400" dir="2700000" algn="bl" rotWithShape="0">
              <a:srgbClr val="000000">
                <a:alpha val="20000"/>
              </a:srgbClr>
            </a:outerShdw>
          </a:effectLst>
        </p:spPr>
        <p:txBody>
          <a:bodyPr/>
          <a:lstStyle/>
          <a:p>
            <a:endParaRPr lang="nl-NL" sz="2400"/>
          </a:p>
        </p:txBody>
      </p:sp>
      <p:sp>
        <p:nvSpPr>
          <p:cNvPr id="9" name="Text 7"/>
          <p:cNvSpPr/>
          <p:nvPr/>
        </p:nvSpPr>
        <p:spPr>
          <a:xfrm>
            <a:off x="3535680" y="1487424"/>
            <a:ext cx="5120640" cy="548640"/>
          </a:xfrm>
          <a:prstGeom prst="rect">
            <a:avLst/>
          </a:prstGeom>
          <a:noFill/>
          <a:ln/>
        </p:spPr>
        <p:txBody>
          <a:bodyPr wrap="square" rtlCol="0" anchor="ctr"/>
          <a:lstStyle/>
          <a:p>
            <a:pPr algn="ctr"/>
            <a:r>
              <a:rPr lang="en-US" sz="1867" b="1" dirty="0">
                <a:solidFill>
                  <a:srgbClr val="1E3A5F"/>
                </a:solidFill>
              </a:rPr>
              <a:t>📊  Competentie maturiteit</a:t>
            </a:r>
            <a:endParaRPr lang="en-US" sz="1867" dirty="0"/>
          </a:p>
        </p:txBody>
      </p:sp>
      <p:sp>
        <p:nvSpPr>
          <p:cNvPr id="10" name="Text 8"/>
          <p:cNvSpPr/>
          <p:nvPr/>
        </p:nvSpPr>
        <p:spPr>
          <a:xfrm>
            <a:off x="7924800" y="3535680"/>
            <a:ext cx="731520" cy="609600"/>
          </a:xfrm>
          <a:prstGeom prst="rect">
            <a:avLst/>
          </a:prstGeom>
          <a:noFill/>
          <a:ln/>
        </p:spPr>
        <p:txBody>
          <a:bodyPr wrap="square" rtlCol="0" anchor="ctr"/>
          <a:lstStyle/>
          <a:p>
            <a:pPr algn="ctr"/>
            <a:r>
              <a:rPr lang="en-US" sz="3200" b="1" dirty="0">
                <a:solidFill>
                  <a:srgbClr val="1E3A5F"/>
                </a:solidFill>
              </a:rPr>
              <a:t>→</a:t>
            </a:r>
            <a:endParaRPr lang="en-US" sz="3200" dirty="0"/>
          </a:p>
        </p:txBody>
      </p:sp>
      <p:sp>
        <p:nvSpPr>
          <p:cNvPr id="11" name="Shape 9"/>
          <p:cNvSpPr/>
          <p:nvPr/>
        </p:nvSpPr>
        <p:spPr>
          <a:xfrm>
            <a:off x="8534400" y="2926080"/>
            <a:ext cx="3048000" cy="1706880"/>
          </a:xfrm>
          <a:prstGeom prst="roundRect">
            <a:avLst>
              <a:gd name="adj" fmla="val 7143"/>
            </a:avLst>
          </a:prstGeom>
          <a:solidFill>
            <a:srgbClr val="FFFFFF"/>
          </a:solidFill>
          <a:ln w="12700">
            <a:solidFill>
              <a:srgbClr val="1E3A5F"/>
            </a:solidFill>
            <a:prstDash val="solid"/>
          </a:ln>
          <a:effectLst>
            <a:outerShdw blurRad="50800" dist="25400" dir="2700000" algn="bl" rotWithShape="0">
              <a:srgbClr val="000000">
                <a:alpha val="20000"/>
              </a:srgbClr>
            </a:outerShdw>
          </a:effectLst>
        </p:spPr>
        <p:txBody>
          <a:bodyPr/>
          <a:lstStyle/>
          <a:p>
            <a:endParaRPr lang="nl-NL" sz="2400"/>
          </a:p>
        </p:txBody>
      </p:sp>
      <p:sp>
        <p:nvSpPr>
          <p:cNvPr id="12" name="Text 10"/>
          <p:cNvSpPr/>
          <p:nvPr/>
        </p:nvSpPr>
        <p:spPr>
          <a:xfrm>
            <a:off x="8534400" y="3169920"/>
            <a:ext cx="3048000" cy="609600"/>
          </a:xfrm>
          <a:prstGeom prst="rect">
            <a:avLst/>
          </a:prstGeom>
          <a:noFill/>
          <a:ln/>
        </p:spPr>
        <p:txBody>
          <a:bodyPr wrap="square" rtlCol="0" anchor="ctr"/>
          <a:lstStyle/>
          <a:p>
            <a:pPr algn="ctr"/>
            <a:r>
              <a:rPr lang="en-US" sz="3200" dirty="0">
                <a:solidFill>
                  <a:srgbClr val="000000"/>
                </a:solidFill>
              </a:rPr>
              <a:t>🧰</a:t>
            </a:r>
            <a:endParaRPr lang="en-US" sz="3200" dirty="0"/>
          </a:p>
        </p:txBody>
      </p:sp>
      <p:sp>
        <p:nvSpPr>
          <p:cNvPr id="13" name="Text 11"/>
          <p:cNvSpPr/>
          <p:nvPr/>
        </p:nvSpPr>
        <p:spPr>
          <a:xfrm>
            <a:off x="8534400" y="3779520"/>
            <a:ext cx="3048000" cy="548640"/>
          </a:xfrm>
          <a:prstGeom prst="rect">
            <a:avLst/>
          </a:prstGeom>
          <a:noFill/>
          <a:ln/>
        </p:spPr>
        <p:txBody>
          <a:bodyPr wrap="square" rtlCol="0" anchor="ctr"/>
          <a:lstStyle/>
          <a:p>
            <a:pPr algn="ctr"/>
            <a:r>
              <a:rPr lang="en-US" sz="2000" b="1" dirty="0">
                <a:solidFill>
                  <a:srgbClr val="1E3A5F"/>
                </a:solidFill>
              </a:rPr>
              <a:t>Tools</a:t>
            </a:r>
            <a:endParaRPr lang="en-US" sz="2000" dirty="0"/>
          </a:p>
        </p:txBody>
      </p:sp>
      <p:sp>
        <p:nvSpPr>
          <p:cNvPr id="14" name="Text 12"/>
          <p:cNvSpPr/>
          <p:nvPr/>
        </p:nvSpPr>
        <p:spPr>
          <a:xfrm>
            <a:off x="5791200" y="4998720"/>
            <a:ext cx="609600" cy="609600"/>
          </a:xfrm>
          <a:prstGeom prst="rect">
            <a:avLst/>
          </a:prstGeom>
          <a:noFill/>
          <a:ln/>
        </p:spPr>
        <p:txBody>
          <a:bodyPr wrap="square" rtlCol="0" anchor="ctr"/>
          <a:lstStyle/>
          <a:p>
            <a:pPr algn="ctr"/>
            <a:r>
              <a:rPr lang="en-US" sz="3200" b="1" dirty="0">
                <a:solidFill>
                  <a:srgbClr val="1E3A5F"/>
                </a:solidFill>
              </a:rPr>
              <a:t>↓</a:t>
            </a:r>
            <a:endParaRPr lang="en-US" sz="3200" dirty="0"/>
          </a:p>
        </p:txBody>
      </p:sp>
      <p:sp>
        <p:nvSpPr>
          <p:cNvPr id="15" name="Shape 13"/>
          <p:cNvSpPr/>
          <p:nvPr/>
        </p:nvSpPr>
        <p:spPr>
          <a:xfrm>
            <a:off x="3657600" y="5547360"/>
            <a:ext cx="4876800" cy="975360"/>
          </a:xfrm>
          <a:prstGeom prst="roundRect">
            <a:avLst>
              <a:gd name="adj" fmla="val 12500"/>
            </a:avLst>
          </a:prstGeom>
          <a:solidFill>
            <a:srgbClr val="FFFFFF"/>
          </a:solidFill>
          <a:ln w="12700">
            <a:solidFill>
              <a:srgbClr val="1E3A5F"/>
            </a:solidFill>
            <a:prstDash val="solid"/>
          </a:ln>
          <a:effectLst>
            <a:outerShdw blurRad="50800" dist="25400" dir="2700000" algn="bl" rotWithShape="0">
              <a:srgbClr val="000000">
                <a:alpha val="20000"/>
              </a:srgbClr>
            </a:outerShdw>
          </a:effectLst>
        </p:spPr>
        <p:txBody>
          <a:bodyPr/>
          <a:lstStyle/>
          <a:p>
            <a:endParaRPr lang="nl-NL" sz="2400"/>
          </a:p>
        </p:txBody>
      </p:sp>
      <p:sp>
        <p:nvSpPr>
          <p:cNvPr id="16" name="Text 14"/>
          <p:cNvSpPr/>
          <p:nvPr/>
        </p:nvSpPr>
        <p:spPr>
          <a:xfrm>
            <a:off x="3779520" y="5754624"/>
            <a:ext cx="4632960" cy="609600"/>
          </a:xfrm>
          <a:prstGeom prst="rect">
            <a:avLst/>
          </a:prstGeom>
          <a:noFill/>
          <a:ln/>
        </p:spPr>
        <p:txBody>
          <a:bodyPr wrap="square" rtlCol="0" anchor="ctr"/>
          <a:lstStyle/>
          <a:p>
            <a:pPr algn="ctr"/>
            <a:r>
              <a:rPr lang="en-US" sz="2000" b="1" dirty="0">
                <a:solidFill>
                  <a:srgbClr val="1E3A5F"/>
                </a:solidFill>
              </a:rPr>
              <a:t>📢  Evangelie</a:t>
            </a:r>
            <a:endParaRPr lang="en-US" sz="2000" dirty="0"/>
          </a:p>
        </p:txBody>
      </p:sp>
      <p:sp>
        <p:nvSpPr>
          <p:cNvPr id="17" name="Text 15"/>
          <p:cNvSpPr/>
          <p:nvPr/>
        </p:nvSpPr>
        <p:spPr>
          <a:xfrm>
            <a:off x="3535680" y="3535680"/>
            <a:ext cx="731520" cy="609600"/>
          </a:xfrm>
          <a:prstGeom prst="rect">
            <a:avLst/>
          </a:prstGeom>
          <a:noFill/>
          <a:ln/>
        </p:spPr>
        <p:txBody>
          <a:bodyPr wrap="square" rtlCol="0" anchor="ctr"/>
          <a:lstStyle/>
          <a:p>
            <a:pPr algn="ctr"/>
            <a:r>
              <a:rPr lang="en-US" sz="3200" b="1" dirty="0">
                <a:solidFill>
                  <a:srgbClr val="1E3A5F"/>
                </a:solidFill>
              </a:rPr>
              <a:t>←</a:t>
            </a:r>
            <a:endParaRPr lang="en-US" sz="3200" dirty="0"/>
          </a:p>
        </p:txBody>
      </p:sp>
      <p:sp>
        <p:nvSpPr>
          <p:cNvPr id="18" name="Shape 16"/>
          <p:cNvSpPr/>
          <p:nvPr/>
        </p:nvSpPr>
        <p:spPr>
          <a:xfrm>
            <a:off x="609600" y="2926080"/>
            <a:ext cx="3048000" cy="1706880"/>
          </a:xfrm>
          <a:prstGeom prst="roundRect">
            <a:avLst>
              <a:gd name="adj" fmla="val 7143"/>
            </a:avLst>
          </a:prstGeom>
          <a:solidFill>
            <a:srgbClr val="FFFFFF"/>
          </a:solidFill>
          <a:ln w="12700">
            <a:solidFill>
              <a:srgbClr val="1E3A5F"/>
            </a:solidFill>
            <a:prstDash val="solid"/>
          </a:ln>
          <a:effectLst>
            <a:outerShdw blurRad="50800" dist="25400" dir="2700000" algn="bl" rotWithShape="0">
              <a:srgbClr val="000000">
                <a:alpha val="20000"/>
              </a:srgbClr>
            </a:outerShdw>
          </a:effectLst>
        </p:spPr>
        <p:txBody>
          <a:bodyPr/>
          <a:lstStyle/>
          <a:p>
            <a:endParaRPr lang="nl-NL" sz="2400"/>
          </a:p>
        </p:txBody>
      </p:sp>
      <p:sp>
        <p:nvSpPr>
          <p:cNvPr id="19" name="Text 17"/>
          <p:cNvSpPr/>
          <p:nvPr/>
        </p:nvSpPr>
        <p:spPr>
          <a:xfrm>
            <a:off x="609600" y="3169920"/>
            <a:ext cx="3048000" cy="609600"/>
          </a:xfrm>
          <a:prstGeom prst="rect">
            <a:avLst/>
          </a:prstGeom>
          <a:noFill/>
          <a:ln/>
        </p:spPr>
        <p:txBody>
          <a:bodyPr wrap="square" rtlCol="0" anchor="ctr"/>
          <a:lstStyle/>
          <a:p>
            <a:pPr algn="ctr"/>
            <a:r>
              <a:rPr lang="en-US" sz="3200" dirty="0">
                <a:solidFill>
                  <a:srgbClr val="000000"/>
                </a:solidFill>
              </a:rPr>
              <a:t>🎨</a:t>
            </a:r>
            <a:endParaRPr lang="en-US" sz="3200" dirty="0"/>
          </a:p>
        </p:txBody>
      </p:sp>
      <p:sp>
        <p:nvSpPr>
          <p:cNvPr id="20" name="Text 18"/>
          <p:cNvSpPr/>
          <p:nvPr/>
        </p:nvSpPr>
        <p:spPr>
          <a:xfrm>
            <a:off x="609600" y="3779520"/>
            <a:ext cx="3048000" cy="548640"/>
          </a:xfrm>
          <a:prstGeom prst="rect">
            <a:avLst/>
          </a:prstGeom>
          <a:noFill/>
          <a:ln/>
        </p:spPr>
        <p:txBody>
          <a:bodyPr wrap="square" rtlCol="0" anchor="ctr"/>
          <a:lstStyle/>
          <a:p>
            <a:pPr algn="ctr"/>
            <a:r>
              <a:rPr lang="en-US" sz="2000" b="1" dirty="0">
                <a:solidFill>
                  <a:srgbClr val="1E3A5F"/>
                </a:solidFill>
              </a:rPr>
              <a:t>Studio</a:t>
            </a:r>
            <a:endParaRPr lang="en-US" sz="20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1695" cy="68580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3" name="Rectangle 2"/>
          <p:cNvSpPr/>
          <p:nvPr/>
        </p:nvSpPr>
        <p:spPr>
          <a:xfrm>
            <a:off x="0" y="0"/>
            <a:ext cx="12191695" cy="914400"/>
          </a:xfrm>
          <a:prstGeom prst="rect">
            <a:avLst/>
          </a:prstGeom>
          <a:solidFill>
            <a:srgbClr val="1E3A5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457200" y="228600"/>
            <a:ext cx="10972800" cy="548640"/>
          </a:xfrm>
          <a:prstGeom prst="rect">
            <a:avLst/>
          </a:prstGeom>
          <a:noFill/>
        </p:spPr>
        <p:txBody>
          <a:bodyPr wrap="none">
            <a:spAutoFit/>
          </a:bodyPr>
          <a:lstStyle/>
          <a:p>
            <a:pPr>
              <a:defRPr sz="3200" b="1">
                <a:solidFill>
                  <a:srgbClr val="FFFFFF"/>
                </a:solidFill>
              </a:defRPr>
            </a:pPr>
            <a:r>
              <a:t>Rol van 3Sides in het programma</a:t>
            </a:r>
          </a:p>
        </p:txBody>
      </p:sp>
      <p:sp>
        <p:nvSpPr>
          <p:cNvPr id="5" name="TextBox 4"/>
          <p:cNvSpPr txBox="1"/>
          <p:nvPr/>
        </p:nvSpPr>
        <p:spPr>
          <a:xfrm>
            <a:off x="457200" y="1097280"/>
            <a:ext cx="11247120" cy="457200"/>
          </a:xfrm>
          <a:prstGeom prst="rect">
            <a:avLst/>
          </a:prstGeom>
          <a:noFill/>
        </p:spPr>
        <p:txBody>
          <a:bodyPr wrap="none">
            <a:spAutoFit/>
          </a:bodyPr>
          <a:lstStyle/>
          <a:p>
            <a:pPr>
              <a:defRPr sz="1800" i="1">
                <a:solidFill>
                  <a:srgbClr val="0D9488"/>
                </a:solidFill>
              </a:defRPr>
            </a:pPr>
            <a:r>
              <a:rPr dirty="0" err="1"/>
              <a:t>Strategisch</a:t>
            </a:r>
            <a:r>
              <a:rPr dirty="0"/>
              <a:t> partner die de interne </a:t>
            </a:r>
            <a:r>
              <a:rPr dirty="0" err="1"/>
              <a:t>capaciteit</a:t>
            </a:r>
            <a:r>
              <a:rPr dirty="0"/>
              <a:t> </a:t>
            </a:r>
            <a:r>
              <a:rPr dirty="0" err="1"/>
              <a:t>versterkt</a:t>
            </a:r>
            <a:endParaRPr dirty="0"/>
          </a:p>
        </p:txBody>
      </p:sp>
      <p:sp>
        <p:nvSpPr>
          <p:cNvPr id="6" name="TextBox 5"/>
          <p:cNvSpPr txBox="1"/>
          <p:nvPr/>
        </p:nvSpPr>
        <p:spPr>
          <a:xfrm>
            <a:off x="457200" y="1645920"/>
            <a:ext cx="5303520" cy="457200"/>
          </a:xfrm>
          <a:prstGeom prst="rect">
            <a:avLst/>
          </a:prstGeom>
          <a:noFill/>
        </p:spPr>
        <p:txBody>
          <a:bodyPr wrap="none">
            <a:spAutoFit/>
          </a:bodyPr>
          <a:lstStyle/>
          <a:p>
            <a:pPr>
              <a:defRPr sz="2000" b="1">
                <a:solidFill>
                  <a:srgbClr val="1E3A5F"/>
                </a:solidFill>
              </a:defRPr>
            </a:pPr>
            <a:r>
              <a:t>Hoe zetten we 3Sides in?</a:t>
            </a:r>
          </a:p>
        </p:txBody>
      </p:sp>
      <p:sp>
        <p:nvSpPr>
          <p:cNvPr id="7" name="Rounded Rectangle 6"/>
          <p:cNvSpPr/>
          <p:nvPr/>
        </p:nvSpPr>
        <p:spPr>
          <a:xfrm>
            <a:off x="457200" y="2103120"/>
            <a:ext cx="5303520" cy="4023360"/>
          </a:xfrm>
          <a:prstGeom prst="roundRect">
            <a:avLst/>
          </a:prstGeom>
          <a:solidFill>
            <a:srgbClr val="F1F5F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TextBox 7"/>
          <p:cNvSpPr txBox="1"/>
          <p:nvPr/>
        </p:nvSpPr>
        <p:spPr>
          <a:xfrm>
            <a:off x="640080" y="2286000"/>
            <a:ext cx="4937760" cy="3657600"/>
          </a:xfrm>
          <a:prstGeom prst="rect">
            <a:avLst/>
          </a:prstGeom>
          <a:noFill/>
        </p:spPr>
        <p:txBody>
          <a:bodyPr wrap="square">
            <a:spAutoFit/>
          </a:bodyPr>
          <a:lstStyle/>
          <a:p>
            <a:pPr>
              <a:spcBef>
                <a:spcPts val="0"/>
              </a:spcBef>
              <a:defRPr sz="1500" b="1">
                <a:solidFill>
                  <a:srgbClr val="1E3A5F"/>
                </a:solidFill>
              </a:defRPr>
            </a:pPr>
            <a:r>
              <a:t>● Vaste plek in KiB-team</a:t>
            </a:r>
          </a:p>
          <a:p>
            <a:pPr>
              <a:spcBef>
                <a:spcPts val="200"/>
              </a:spcBef>
              <a:defRPr sz="1300">
                <a:solidFill>
                  <a:srgbClr val="64748B"/>
                </a:solidFill>
              </a:defRPr>
            </a:pPr>
            <a:r>
              <a:t>   Standaard aanwezig om trajecten te begeleiden</a:t>
            </a:r>
          </a:p>
          <a:p>
            <a:pPr>
              <a:spcBef>
                <a:spcPts val="1000"/>
              </a:spcBef>
              <a:defRPr sz="1500" b="1">
                <a:solidFill>
                  <a:srgbClr val="1E3A5F"/>
                </a:solidFill>
              </a:defRPr>
            </a:pPr>
            <a:r>
              <a:t>● Methodiek &amp; tooling</a:t>
            </a:r>
          </a:p>
          <a:p>
            <a:pPr>
              <a:spcBef>
                <a:spcPts val="200"/>
              </a:spcBef>
              <a:defRPr sz="1300">
                <a:solidFill>
                  <a:srgbClr val="64748B"/>
                </a:solidFill>
              </a:defRPr>
            </a:pPr>
            <a:r>
              <a:t>   Hun bewezen aanpak - wij leren ermee werken</a:t>
            </a:r>
          </a:p>
          <a:p>
            <a:pPr>
              <a:spcBef>
                <a:spcPts val="1000"/>
              </a:spcBef>
              <a:defRPr sz="1500" b="1">
                <a:solidFill>
                  <a:srgbClr val="1E3A5F"/>
                </a:solidFill>
              </a:defRPr>
            </a:pPr>
            <a:r>
              <a:t>● Training &amp; coaching</a:t>
            </a:r>
          </a:p>
          <a:p>
            <a:pPr>
              <a:spcBef>
                <a:spcPts val="200"/>
              </a:spcBef>
              <a:defRPr sz="1300">
                <a:solidFill>
                  <a:srgbClr val="64748B"/>
                </a:solidFill>
              </a:defRPr>
            </a:pPr>
            <a:r>
              <a:t>   Medewerkers de competenties aanleren</a:t>
            </a:r>
          </a:p>
          <a:p>
            <a:pPr>
              <a:spcBef>
                <a:spcPts val="1000"/>
              </a:spcBef>
              <a:defRPr sz="1500" b="1">
                <a:solidFill>
                  <a:srgbClr val="1E3A5F"/>
                </a:solidFill>
              </a:defRPr>
            </a:pPr>
            <a:r>
              <a:t>● Inhoudelijke expertise</a:t>
            </a:r>
          </a:p>
          <a:p>
            <a:pPr>
              <a:spcBef>
                <a:spcPts val="200"/>
              </a:spcBef>
              <a:defRPr sz="1300">
                <a:solidFill>
                  <a:srgbClr val="64748B"/>
                </a:solidFill>
              </a:defRPr>
            </a:pPr>
            <a:r>
              <a:t>   Over alle vier domeinen: Mens, Proces, Systeem, Cultuur</a:t>
            </a:r>
          </a:p>
          <a:p>
            <a:pPr>
              <a:spcBef>
                <a:spcPts val="1000"/>
              </a:spcBef>
              <a:defRPr sz="1500" b="1">
                <a:solidFill>
                  <a:srgbClr val="1E3A5F"/>
                </a:solidFill>
              </a:defRPr>
            </a:pPr>
            <a:r>
              <a:t>● Consultancy</a:t>
            </a:r>
          </a:p>
          <a:p>
            <a:pPr>
              <a:spcBef>
                <a:spcPts val="200"/>
              </a:spcBef>
              <a:defRPr sz="1300">
                <a:solidFill>
                  <a:srgbClr val="64748B"/>
                </a:solidFill>
              </a:defRPr>
            </a:pPr>
            <a:r>
              <a:t>   Strategisch advies en kwaliteitsborging</a:t>
            </a:r>
          </a:p>
        </p:txBody>
      </p:sp>
      <p:sp>
        <p:nvSpPr>
          <p:cNvPr id="9" name="TextBox 8"/>
          <p:cNvSpPr txBox="1"/>
          <p:nvPr/>
        </p:nvSpPr>
        <p:spPr>
          <a:xfrm>
            <a:off x="6217920" y="1645920"/>
            <a:ext cx="5486400" cy="457200"/>
          </a:xfrm>
          <a:prstGeom prst="rect">
            <a:avLst/>
          </a:prstGeom>
          <a:noFill/>
        </p:spPr>
        <p:txBody>
          <a:bodyPr wrap="none">
            <a:spAutoFit/>
          </a:bodyPr>
          <a:lstStyle/>
          <a:p>
            <a:pPr>
              <a:defRPr sz="2000" b="1">
                <a:solidFill>
                  <a:srgbClr val="1E3A5F"/>
                </a:solidFill>
              </a:defRPr>
            </a:pPr>
            <a:r>
              <a:t>Kernprincipes</a:t>
            </a:r>
          </a:p>
        </p:txBody>
      </p:sp>
      <p:sp>
        <p:nvSpPr>
          <p:cNvPr id="10" name="Rounded Rectangle 9"/>
          <p:cNvSpPr/>
          <p:nvPr/>
        </p:nvSpPr>
        <p:spPr>
          <a:xfrm>
            <a:off x="6217920" y="2103120"/>
            <a:ext cx="5486400" cy="1371600"/>
          </a:xfrm>
          <a:prstGeom prst="roundRect">
            <a:avLst/>
          </a:prstGeom>
          <a:solidFill>
            <a:srgbClr val="0D948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6400800" y="2240280"/>
            <a:ext cx="5120640" cy="1188720"/>
          </a:xfrm>
          <a:prstGeom prst="rect">
            <a:avLst/>
          </a:prstGeom>
          <a:noFill/>
        </p:spPr>
        <p:txBody>
          <a:bodyPr wrap="square">
            <a:spAutoFit/>
          </a:bodyPr>
          <a:lstStyle/>
          <a:p>
            <a:pPr>
              <a:defRPr sz="1700" b="1">
                <a:solidFill>
                  <a:srgbClr val="FFFFFF"/>
                </a:solidFill>
              </a:defRPr>
            </a:pPr>
            <a:r>
              <a:t>Actief betrokken, niet aan de zijlijn</a:t>
            </a:r>
          </a:p>
          <a:p>
            <a:pPr>
              <a:spcBef>
                <a:spcPts val="600"/>
              </a:spcBef>
              <a:defRPr sz="1300">
                <a:solidFill>
                  <a:srgbClr val="CCFBF1"/>
                </a:solidFill>
              </a:defRPr>
            </a:pPr>
            <a:r>
              <a:t>Meedoen in sessies, workshops en trajecten</a:t>
            </a:r>
          </a:p>
        </p:txBody>
      </p:sp>
      <p:sp>
        <p:nvSpPr>
          <p:cNvPr id="12" name="Rounded Rectangle 11"/>
          <p:cNvSpPr/>
          <p:nvPr/>
        </p:nvSpPr>
        <p:spPr>
          <a:xfrm>
            <a:off x="6217920" y="3657600"/>
            <a:ext cx="5486400" cy="1371600"/>
          </a:xfrm>
          <a:prstGeom prst="roundRect">
            <a:avLst/>
          </a:prstGeom>
          <a:solidFill>
            <a:srgbClr val="1E3A5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3" name="TextBox 12"/>
          <p:cNvSpPr txBox="1"/>
          <p:nvPr/>
        </p:nvSpPr>
        <p:spPr>
          <a:xfrm>
            <a:off x="6400800" y="3794760"/>
            <a:ext cx="5120640" cy="1188720"/>
          </a:xfrm>
          <a:prstGeom prst="rect">
            <a:avLst/>
          </a:prstGeom>
          <a:noFill/>
        </p:spPr>
        <p:txBody>
          <a:bodyPr wrap="square">
            <a:spAutoFit/>
          </a:bodyPr>
          <a:lstStyle/>
          <a:p>
            <a:pPr>
              <a:defRPr sz="1700" b="1">
                <a:solidFill>
                  <a:srgbClr val="FFFFFF"/>
                </a:solidFill>
              </a:defRPr>
            </a:pPr>
            <a:r>
              <a:t>Geen eigenaar, wel bewaker</a:t>
            </a:r>
          </a:p>
          <a:p>
            <a:pPr>
              <a:spcBef>
                <a:spcPts val="600"/>
              </a:spcBef>
              <a:defRPr sz="1300">
                <a:solidFill>
                  <a:srgbClr val="BAE6FD"/>
                </a:solidFill>
              </a:defRPr>
            </a:pPr>
            <a:r>
              <a:t>Eigenaarschap blijft bij Cito</a:t>
            </a:r>
          </a:p>
        </p:txBody>
      </p:sp>
      <p:sp>
        <p:nvSpPr>
          <p:cNvPr id="14" name="Rounded Rectangle 13"/>
          <p:cNvSpPr/>
          <p:nvPr/>
        </p:nvSpPr>
        <p:spPr>
          <a:xfrm>
            <a:off x="6217920" y="5212080"/>
            <a:ext cx="5486400" cy="914400"/>
          </a:xfrm>
          <a:prstGeom prst="roundRect">
            <a:avLst/>
          </a:prstGeom>
          <a:solidFill>
            <a:srgbClr val="F9731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5" name="TextBox 14"/>
          <p:cNvSpPr txBox="1"/>
          <p:nvPr/>
        </p:nvSpPr>
        <p:spPr>
          <a:xfrm>
            <a:off x="6400800" y="5349240"/>
            <a:ext cx="5120640" cy="731520"/>
          </a:xfrm>
          <a:prstGeom prst="rect">
            <a:avLst/>
          </a:prstGeom>
          <a:noFill/>
        </p:spPr>
        <p:txBody>
          <a:bodyPr wrap="square">
            <a:spAutoFit/>
          </a:bodyPr>
          <a:lstStyle/>
          <a:p>
            <a:pPr>
              <a:defRPr sz="1600" b="1">
                <a:solidFill>
                  <a:srgbClr val="FFFFFF"/>
                </a:solidFill>
              </a:defRPr>
            </a:pPr>
            <a:r>
              <a:t>Escalatiemandaat bij toleranties</a:t>
            </a:r>
          </a:p>
          <a:p>
            <a:pPr>
              <a:spcBef>
                <a:spcPts val="400"/>
              </a:spcBef>
              <a:defRPr sz="1200">
                <a:solidFill>
                  <a:srgbClr val="FEF3EB"/>
                </a:solidFill>
              </a:defRPr>
            </a:pPr>
            <a:r>
              <a:t>Signaleren en opschalen wanneer nodig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1219200"/>
          </a:xfrm>
          <a:prstGeom prst="rect">
            <a:avLst/>
          </a:prstGeom>
          <a:solidFill>
            <a:srgbClr val="0D9488"/>
          </a:solidFill>
          <a:ln/>
        </p:spPr>
        <p:txBody>
          <a:bodyPr/>
          <a:lstStyle/>
          <a:p>
            <a:endParaRPr lang="nl-NL" sz="2400"/>
          </a:p>
        </p:txBody>
      </p:sp>
      <p:sp>
        <p:nvSpPr>
          <p:cNvPr id="3" name="Text 1"/>
          <p:cNvSpPr/>
          <p:nvPr/>
        </p:nvSpPr>
        <p:spPr>
          <a:xfrm>
            <a:off x="609600" y="304800"/>
            <a:ext cx="10972800" cy="731520"/>
          </a:xfrm>
          <a:prstGeom prst="rect">
            <a:avLst/>
          </a:prstGeom>
          <a:noFill/>
          <a:ln/>
        </p:spPr>
        <p:txBody>
          <a:bodyPr wrap="square" rtlCol="0" anchor="ctr"/>
          <a:lstStyle/>
          <a:p>
            <a:r>
              <a:rPr lang="en-US" sz="3467" b="1" dirty="0">
                <a:solidFill>
                  <a:srgbClr val="FFFFFF"/>
                </a:solidFill>
              </a:rPr>
              <a:t>Wat betekent dit voor jou als baateigenaar?</a:t>
            </a:r>
            <a:endParaRPr lang="en-US" sz="3467" dirty="0"/>
          </a:p>
        </p:txBody>
      </p:sp>
      <p:sp>
        <p:nvSpPr>
          <p:cNvPr id="4" name="Shape 2"/>
          <p:cNvSpPr/>
          <p:nvPr/>
        </p:nvSpPr>
        <p:spPr>
          <a:xfrm>
            <a:off x="487680" y="1402080"/>
            <a:ext cx="5608320" cy="670560"/>
          </a:xfrm>
          <a:prstGeom prst="rect">
            <a:avLst/>
          </a:prstGeom>
          <a:solidFill>
            <a:srgbClr val="1E3A5F"/>
          </a:solidFill>
          <a:ln/>
        </p:spPr>
        <p:txBody>
          <a:bodyPr/>
          <a:lstStyle/>
          <a:p>
            <a:endParaRPr lang="nl-NL" sz="2400"/>
          </a:p>
        </p:txBody>
      </p:sp>
      <p:sp>
        <p:nvSpPr>
          <p:cNvPr id="5" name="Text 3"/>
          <p:cNvSpPr/>
          <p:nvPr/>
        </p:nvSpPr>
        <p:spPr>
          <a:xfrm>
            <a:off x="609600" y="1560576"/>
            <a:ext cx="5364480" cy="365760"/>
          </a:xfrm>
          <a:prstGeom prst="rect">
            <a:avLst/>
          </a:prstGeom>
          <a:noFill/>
          <a:ln/>
        </p:spPr>
        <p:txBody>
          <a:bodyPr wrap="square" rtlCol="0" anchor="ctr"/>
          <a:lstStyle/>
          <a:p>
            <a:r>
              <a:rPr lang="en-US" sz="1733" b="1" dirty="0">
                <a:solidFill>
                  <a:srgbClr val="FFFFFF"/>
                </a:solidFill>
              </a:rPr>
              <a:t>Je rol verandert</a:t>
            </a:r>
            <a:endParaRPr lang="en-US" sz="1733" dirty="0"/>
          </a:p>
        </p:txBody>
      </p:sp>
      <p:sp>
        <p:nvSpPr>
          <p:cNvPr id="6" name="Shape 4"/>
          <p:cNvSpPr/>
          <p:nvPr/>
        </p:nvSpPr>
        <p:spPr>
          <a:xfrm>
            <a:off x="487680" y="2194560"/>
            <a:ext cx="2621280" cy="1584960"/>
          </a:xfrm>
          <a:prstGeom prst="rect">
            <a:avLst/>
          </a:prstGeom>
          <a:solidFill>
            <a:srgbClr val="FEF2F2"/>
          </a:solidFill>
          <a:ln w="12700">
            <a:solidFill>
              <a:srgbClr val="DC2626"/>
            </a:solidFill>
            <a:prstDash val="solid"/>
          </a:ln>
        </p:spPr>
        <p:txBody>
          <a:bodyPr/>
          <a:lstStyle/>
          <a:p>
            <a:endParaRPr lang="nl-NL" sz="2400"/>
          </a:p>
        </p:txBody>
      </p:sp>
      <p:sp>
        <p:nvSpPr>
          <p:cNvPr id="7" name="Text 5"/>
          <p:cNvSpPr/>
          <p:nvPr/>
        </p:nvSpPr>
        <p:spPr>
          <a:xfrm>
            <a:off x="609600" y="2279904"/>
            <a:ext cx="2438400" cy="304800"/>
          </a:xfrm>
          <a:prstGeom prst="rect">
            <a:avLst/>
          </a:prstGeom>
          <a:noFill/>
          <a:ln/>
        </p:spPr>
        <p:txBody>
          <a:bodyPr wrap="square" rtlCol="0" anchor="ctr"/>
          <a:lstStyle/>
          <a:p>
            <a:r>
              <a:rPr lang="en-US" sz="1200" b="1" dirty="0">
                <a:solidFill>
                  <a:srgbClr val="DC2626"/>
                </a:solidFill>
              </a:rPr>
              <a:t>Project (was)</a:t>
            </a:r>
            <a:endParaRPr lang="en-US" sz="1200" dirty="0"/>
          </a:p>
        </p:txBody>
      </p:sp>
      <p:sp>
        <p:nvSpPr>
          <p:cNvPr id="8" name="Text 6"/>
          <p:cNvSpPr/>
          <p:nvPr/>
        </p:nvSpPr>
        <p:spPr>
          <a:xfrm>
            <a:off x="609600" y="2621280"/>
            <a:ext cx="2438400" cy="1036320"/>
          </a:xfrm>
          <a:prstGeom prst="rect">
            <a:avLst/>
          </a:prstGeom>
          <a:noFill/>
          <a:ln/>
        </p:spPr>
        <p:txBody>
          <a:bodyPr wrap="square" rtlCol="0" anchor="ctr"/>
          <a:lstStyle/>
          <a:p>
            <a:r>
              <a:rPr lang="en-US" sz="1200" dirty="0">
                <a:solidFill>
                  <a:srgbClr val="374151"/>
                </a:solidFill>
              </a:rPr>
              <a:t>• Aanwezig bij workshops</a:t>
            </a:r>
            <a:endParaRPr lang="en-US" sz="1200" dirty="0"/>
          </a:p>
          <a:p>
            <a:r>
              <a:rPr lang="en-US" sz="1200" dirty="0">
                <a:solidFill>
                  <a:srgbClr val="374151"/>
                </a:solidFill>
              </a:rPr>
              <a:t>• Input leveren</a:t>
            </a:r>
            <a:endParaRPr lang="en-US" sz="1200" dirty="0"/>
          </a:p>
          <a:p>
            <a:r>
              <a:rPr lang="en-US" sz="1200" dirty="0">
                <a:solidFill>
                  <a:srgbClr val="374151"/>
                </a:solidFill>
              </a:rPr>
              <a:t>• Resultaten ontvangen</a:t>
            </a:r>
            <a:endParaRPr lang="en-US" sz="1200" dirty="0"/>
          </a:p>
        </p:txBody>
      </p:sp>
      <p:sp>
        <p:nvSpPr>
          <p:cNvPr id="9" name="Text 7"/>
          <p:cNvSpPr/>
          <p:nvPr/>
        </p:nvSpPr>
        <p:spPr>
          <a:xfrm>
            <a:off x="3169920" y="2682240"/>
            <a:ext cx="487680" cy="609600"/>
          </a:xfrm>
          <a:prstGeom prst="rect">
            <a:avLst/>
          </a:prstGeom>
          <a:noFill/>
          <a:ln/>
        </p:spPr>
        <p:txBody>
          <a:bodyPr wrap="square" rtlCol="0" anchor="ctr"/>
          <a:lstStyle/>
          <a:p>
            <a:pPr algn="ctr"/>
            <a:r>
              <a:rPr lang="en-US" sz="2667" b="1" dirty="0">
                <a:solidFill>
                  <a:srgbClr val="1E3A5F"/>
                </a:solidFill>
              </a:rPr>
              <a:t>→</a:t>
            </a:r>
            <a:endParaRPr lang="en-US" sz="2667" dirty="0"/>
          </a:p>
        </p:txBody>
      </p:sp>
      <p:sp>
        <p:nvSpPr>
          <p:cNvPr id="10" name="Shape 8"/>
          <p:cNvSpPr/>
          <p:nvPr/>
        </p:nvSpPr>
        <p:spPr>
          <a:xfrm>
            <a:off x="3474720" y="2194560"/>
            <a:ext cx="2621280" cy="1584960"/>
          </a:xfrm>
          <a:prstGeom prst="rect">
            <a:avLst/>
          </a:prstGeom>
          <a:solidFill>
            <a:srgbClr val="F0FDF4"/>
          </a:solidFill>
          <a:ln w="12700">
            <a:solidFill>
              <a:srgbClr val="0D9488"/>
            </a:solidFill>
            <a:prstDash val="solid"/>
          </a:ln>
        </p:spPr>
        <p:txBody>
          <a:bodyPr/>
          <a:lstStyle/>
          <a:p>
            <a:endParaRPr lang="nl-NL" sz="2400"/>
          </a:p>
        </p:txBody>
      </p:sp>
      <p:sp>
        <p:nvSpPr>
          <p:cNvPr id="11" name="Text 9"/>
          <p:cNvSpPr/>
          <p:nvPr/>
        </p:nvSpPr>
        <p:spPr>
          <a:xfrm>
            <a:off x="3596640" y="2279904"/>
            <a:ext cx="2438400" cy="304800"/>
          </a:xfrm>
          <a:prstGeom prst="rect">
            <a:avLst/>
          </a:prstGeom>
          <a:noFill/>
          <a:ln/>
        </p:spPr>
        <p:txBody>
          <a:bodyPr wrap="square" rtlCol="0" anchor="ctr"/>
          <a:lstStyle/>
          <a:p>
            <a:r>
              <a:rPr lang="en-US" sz="1200" b="1" dirty="0">
                <a:solidFill>
                  <a:srgbClr val="0D9488"/>
                </a:solidFill>
              </a:rPr>
              <a:t>Programma (wordt)</a:t>
            </a:r>
            <a:endParaRPr lang="en-US" sz="1200" dirty="0"/>
          </a:p>
        </p:txBody>
      </p:sp>
      <p:sp>
        <p:nvSpPr>
          <p:cNvPr id="12" name="Text 10"/>
          <p:cNvSpPr/>
          <p:nvPr/>
        </p:nvSpPr>
        <p:spPr>
          <a:xfrm>
            <a:off x="3596640" y="2621280"/>
            <a:ext cx="2438400" cy="1036320"/>
          </a:xfrm>
          <a:prstGeom prst="rect">
            <a:avLst/>
          </a:prstGeom>
          <a:noFill/>
          <a:ln/>
        </p:spPr>
        <p:txBody>
          <a:bodyPr wrap="square" rtlCol="0" anchor="ctr"/>
          <a:lstStyle/>
          <a:p>
            <a:r>
              <a:rPr lang="en-US" sz="1200" dirty="0">
                <a:solidFill>
                  <a:srgbClr val="374151"/>
                </a:solidFill>
              </a:rPr>
              <a:t>• Baten &amp;</a:t>
            </a:r>
            <a:r>
              <a:rPr lang="en-US" sz="1200" dirty="0" err="1">
                <a:solidFill>
                  <a:srgbClr val="374151"/>
                </a:solidFill>
              </a:rPr>
              <a:t>Effecten</a:t>
            </a:r>
            <a:r>
              <a:rPr lang="en-US" sz="1200" dirty="0">
                <a:solidFill>
                  <a:srgbClr val="374151"/>
                </a:solidFill>
              </a:rPr>
              <a:t> bepalen</a:t>
            </a:r>
            <a:endParaRPr lang="en-US" sz="1200" dirty="0"/>
          </a:p>
          <a:p>
            <a:r>
              <a:rPr lang="en-US" sz="1200" dirty="0">
                <a:solidFill>
                  <a:srgbClr val="374151"/>
                </a:solidFill>
              </a:rPr>
              <a:t>• Overzicht houden</a:t>
            </a:r>
            <a:endParaRPr lang="en-US" sz="1200" dirty="0"/>
          </a:p>
          <a:p>
            <a:r>
              <a:rPr lang="en-US" sz="1200" dirty="0">
                <a:solidFill>
                  <a:srgbClr val="374151"/>
                </a:solidFill>
              </a:rPr>
              <a:t>• Sturen op realisatie</a:t>
            </a:r>
            <a:endParaRPr lang="en-US" sz="1200" dirty="0"/>
          </a:p>
        </p:txBody>
      </p:sp>
      <p:sp>
        <p:nvSpPr>
          <p:cNvPr id="13" name="Shape 11"/>
          <p:cNvSpPr/>
          <p:nvPr/>
        </p:nvSpPr>
        <p:spPr>
          <a:xfrm>
            <a:off x="487680" y="3901440"/>
            <a:ext cx="5608320" cy="1889760"/>
          </a:xfrm>
          <a:prstGeom prst="rect">
            <a:avLst/>
          </a:prstGeom>
          <a:solidFill>
            <a:srgbClr val="F8FAFC"/>
          </a:solidFill>
          <a:ln w="12700">
            <a:solidFill>
              <a:srgbClr val="E5E7EB"/>
            </a:solidFill>
            <a:prstDash val="solid"/>
          </a:ln>
        </p:spPr>
        <p:txBody>
          <a:bodyPr/>
          <a:lstStyle/>
          <a:p>
            <a:endParaRPr lang="nl-NL" sz="2400"/>
          </a:p>
        </p:txBody>
      </p:sp>
      <p:sp>
        <p:nvSpPr>
          <p:cNvPr id="14" name="Text 12"/>
          <p:cNvSpPr/>
          <p:nvPr/>
        </p:nvSpPr>
        <p:spPr>
          <a:xfrm>
            <a:off x="609600" y="3998976"/>
            <a:ext cx="5364480" cy="304800"/>
          </a:xfrm>
          <a:prstGeom prst="rect">
            <a:avLst/>
          </a:prstGeom>
          <a:noFill/>
          <a:ln/>
        </p:spPr>
        <p:txBody>
          <a:bodyPr wrap="square" rtlCol="0" anchor="ctr"/>
          <a:lstStyle/>
          <a:p>
            <a:r>
              <a:rPr lang="en-US" sz="1333" b="1" dirty="0">
                <a:solidFill>
                  <a:srgbClr val="1E3A5F"/>
                </a:solidFill>
              </a:rPr>
              <a:t>Concreet:</a:t>
            </a:r>
            <a:endParaRPr lang="en-US" sz="1333" dirty="0"/>
          </a:p>
        </p:txBody>
      </p:sp>
      <p:sp>
        <p:nvSpPr>
          <p:cNvPr id="15" name="Text 13"/>
          <p:cNvSpPr/>
          <p:nvPr/>
        </p:nvSpPr>
        <p:spPr>
          <a:xfrm>
            <a:off x="609600" y="4328160"/>
            <a:ext cx="5364480" cy="341376"/>
          </a:xfrm>
          <a:prstGeom prst="rect">
            <a:avLst/>
          </a:prstGeom>
          <a:noFill/>
          <a:ln/>
        </p:spPr>
        <p:txBody>
          <a:bodyPr wrap="square" rtlCol="0" anchor="ctr"/>
          <a:lstStyle/>
          <a:p>
            <a:r>
              <a:rPr lang="en-US" sz="1200" dirty="0">
                <a:solidFill>
                  <a:srgbClr val="374151"/>
                </a:solidFill>
              </a:rPr>
              <a:t>•  Je bepaalt welke effecten in jouw sector gerealiseerd moeten worden</a:t>
            </a:r>
            <a:endParaRPr lang="en-US" sz="1200" dirty="0"/>
          </a:p>
        </p:txBody>
      </p:sp>
      <p:sp>
        <p:nvSpPr>
          <p:cNvPr id="16" name="Text 14"/>
          <p:cNvSpPr/>
          <p:nvPr/>
        </p:nvSpPr>
        <p:spPr>
          <a:xfrm>
            <a:off x="609600" y="4669536"/>
            <a:ext cx="5364480" cy="341376"/>
          </a:xfrm>
          <a:prstGeom prst="rect">
            <a:avLst/>
          </a:prstGeom>
          <a:noFill/>
          <a:ln/>
        </p:spPr>
        <p:txBody>
          <a:bodyPr wrap="square" rtlCol="0" anchor="ctr"/>
          <a:lstStyle/>
          <a:p>
            <a:r>
              <a:rPr lang="en-US" sz="1200" dirty="0">
                <a:solidFill>
                  <a:srgbClr val="374151"/>
                </a:solidFill>
              </a:rPr>
              <a:t>•  Je houdt overzicht of die effecten daadwerkelijk worden bereikt</a:t>
            </a:r>
            <a:endParaRPr lang="en-US" sz="1200" dirty="0"/>
          </a:p>
        </p:txBody>
      </p:sp>
      <p:sp>
        <p:nvSpPr>
          <p:cNvPr id="17" name="Text 15"/>
          <p:cNvSpPr/>
          <p:nvPr/>
        </p:nvSpPr>
        <p:spPr>
          <a:xfrm>
            <a:off x="609600" y="5010912"/>
            <a:ext cx="5364480" cy="341376"/>
          </a:xfrm>
          <a:prstGeom prst="rect">
            <a:avLst/>
          </a:prstGeom>
          <a:noFill/>
          <a:ln/>
        </p:spPr>
        <p:txBody>
          <a:bodyPr wrap="square" rtlCol="0" anchor="ctr"/>
          <a:lstStyle/>
          <a:p>
            <a:r>
              <a:rPr lang="en-US" sz="1200" dirty="0">
                <a:solidFill>
                  <a:srgbClr val="374151"/>
                </a:solidFill>
              </a:rPr>
              <a:t>•  Je doet dit in samenspraak met de programmamanager</a:t>
            </a:r>
            <a:endParaRPr lang="en-US" sz="1200" dirty="0"/>
          </a:p>
        </p:txBody>
      </p:sp>
      <p:sp>
        <p:nvSpPr>
          <p:cNvPr id="18" name="Text 16"/>
          <p:cNvSpPr/>
          <p:nvPr/>
        </p:nvSpPr>
        <p:spPr>
          <a:xfrm>
            <a:off x="609600" y="5352288"/>
            <a:ext cx="5364480" cy="341376"/>
          </a:xfrm>
          <a:prstGeom prst="rect">
            <a:avLst/>
          </a:prstGeom>
          <a:noFill/>
          <a:ln/>
        </p:spPr>
        <p:txBody>
          <a:bodyPr wrap="square" rtlCol="0" anchor="ctr"/>
          <a:lstStyle/>
          <a:p>
            <a:r>
              <a:rPr lang="en-US" sz="1200" dirty="0">
                <a:solidFill>
                  <a:srgbClr val="374151"/>
                </a:solidFill>
              </a:rPr>
              <a:t>•  Je neemt deel aan de programmaraad voor prioritering en keuzes</a:t>
            </a:r>
            <a:endParaRPr lang="en-US" sz="1200" dirty="0"/>
          </a:p>
        </p:txBody>
      </p:sp>
      <p:sp>
        <p:nvSpPr>
          <p:cNvPr id="19" name="Shape 17"/>
          <p:cNvSpPr/>
          <p:nvPr/>
        </p:nvSpPr>
        <p:spPr>
          <a:xfrm>
            <a:off x="6339840" y="1402080"/>
            <a:ext cx="5486400" cy="670560"/>
          </a:xfrm>
          <a:prstGeom prst="rect">
            <a:avLst/>
          </a:prstGeom>
          <a:solidFill>
            <a:srgbClr val="F97316"/>
          </a:solidFill>
          <a:ln/>
        </p:spPr>
        <p:txBody>
          <a:bodyPr/>
          <a:lstStyle/>
          <a:p>
            <a:endParaRPr lang="nl-NL" sz="2400"/>
          </a:p>
        </p:txBody>
      </p:sp>
      <p:sp>
        <p:nvSpPr>
          <p:cNvPr id="20" name="Text 18"/>
          <p:cNvSpPr/>
          <p:nvPr/>
        </p:nvSpPr>
        <p:spPr>
          <a:xfrm>
            <a:off x="6461760" y="1560576"/>
            <a:ext cx="5242560" cy="365760"/>
          </a:xfrm>
          <a:prstGeom prst="rect">
            <a:avLst/>
          </a:prstGeom>
          <a:noFill/>
          <a:ln/>
        </p:spPr>
        <p:txBody>
          <a:bodyPr wrap="square" rtlCol="0" anchor="ctr"/>
          <a:lstStyle/>
          <a:p>
            <a:r>
              <a:rPr lang="en-US" sz="1733" b="1" dirty="0">
                <a:solidFill>
                  <a:srgbClr val="FFFFFF"/>
                </a:solidFill>
              </a:rPr>
              <a:t>Vervolgstappen</a:t>
            </a:r>
            <a:endParaRPr lang="en-US" sz="1733" dirty="0"/>
          </a:p>
        </p:txBody>
      </p:sp>
      <p:sp>
        <p:nvSpPr>
          <p:cNvPr id="21" name="Shape 19"/>
          <p:cNvSpPr/>
          <p:nvPr/>
        </p:nvSpPr>
        <p:spPr>
          <a:xfrm>
            <a:off x="6339840" y="2194560"/>
            <a:ext cx="5486400" cy="3291840"/>
          </a:xfrm>
          <a:prstGeom prst="rect">
            <a:avLst/>
          </a:prstGeom>
          <a:solidFill>
            <a:srgbClr val="FFF7ED"/>
          </a:solidFill>
          <a:ln w="12700">
            <a:solidFill>
              <a:srgbClr val="F97316"/>
            </a:solidFill>
            <a:prstDash val="solid"/>
          </a:ln>
        </p:spPr>
        <p:txBody>
          <a:bodyPr/>
          <a:lstStyle/>
          <a:p>
            <a:endParaRPr lang="nl-NL" sz="2400"/>
          </a:p>
        </p:txBody>
      </p:sp>
      <p:sp>
        <p:nvSpPr>
          <p:cNvPr id="22" name="Shape 20"/>
          <p:cNvSpPr/>
          <p:nvPr/>
        </p:nvSpPr>
        <p:spPr>
          <a:xfrm>
            <a:off x="6522720" y="2377440"/>
            <a:ext cx="426720" cy="426720"/>
          </a:xfrm>
          <a:prstGeom prst="ellipse">
            <a:avLst/>
          </a:prstGeom>
          <a:solidFill>
            <a:srgbClr val="F97316"/>
          </a:solidFill>
          <a:ln/>
        </p:spPr>
        <p:txBody>
          <a:bodyPr/>
          <a:lstStyle/>
          <a:p>
            <a:endParaRPr lang="nl-NL" sz="2400"/>
          </a:p>
        </p:txBody>
      </p:sp>
      <p:sp>
        <p:nvSpPr>
          <p:cNvPr id="23" name="Text 21"/>
          <p:cNvSpPr/>
          <p:nvPr/>
        </p:nvSpPr>
        <p:spPr>
          <a:xfrm>
            <a:off x="6522720" y="2438400"/>
            <a:ext cx="426720" cy="304800"/>
          </a:xfrm>
          <a:prstGeom prst="rect">
            <a:avLst/>
          </a:prstGeom>
          <a:noFill/>
          <a:ln/>
        </p:spPr>
        <p:txBody>
          <a:bodyPr wrap="square" rtlCol="0" anchor="ctr"/>
          <a:lstStyle/>
          <a:p>
            <a:pPr algn="ctr"/>
            <a:r>
              <a:rPr lang="en-US" sz="1333" b="1" dirty="0">
                <a:solidFill>
                  <a:srgbClr val="FFFFFF"/>
                </a:solidFill>
              </a:rPr>
              <a:t>1</a:t>
            </a:r>
            <a:endParaRPr lang="en-US" sz="1333" dirty="0"/>
          </a:p>
        </p:txBody>
      </p:sp>
      <p:sp>
        <p:nvSpPr>
          <p:cNvPr id="24" name="Text 22"/>
          <p:cNvSpPr/>
          <p:nvPr/>
        </p:nvSpPr>
        <p:spPr>
          <a:xfrm>
            <a:off x="7071360" y="2340864"/>
            <a:ext cx="4632960" cy="914400"/>
          </a:xfrm>
          <a:prstGeom prst="rect">
            <a:avLst/>
          </a:prstGeom>
          <a:noFill/>
          <a:ln/>
        </p:spPr>
        <p:txBody>
          <a:bodyPr wrap="square" rtlCol="0" anchor="ctr"/>
          <a:lstStyle/>
          <a:p>
            <a:r>
              <a:rPr lang="en-US" sz="1333" dirty="0">
                <a:solidFill>
                  <a:srgbClr val="374151"/>
                </a:solidFill>
              </a:rPr>
              <a:t>Je ontvangt het uitgebreide programmadocument ter voorbereiding</a:t>
            </a:r>
            <a:endParaRPr lang="en-US" sz="1333" dirty="0"/>
          </a:p>
        </p:txBody>
      </p:sp>
      <p:sp>
        <p:nvSpPr>
          <p:cNvPr id="25" name="Shape 23"/>
          <p:cNvSpPr/>
          <p:nvPr/>
        </p:nvSpPr>
        <p:spPr>
          <a:xfrm>
            <a:off x="6522720" y="3413760"/>
            <a:ext cx="426720" cy="426720"/>
          </a:xfrm>
          <a:prstGeom prst="ellipse">
            <a:avLst/>
          </a:prstGeom>
          <a:solidFill>
            <a:srgbClr val="F97316"/>
          </a:solidFill>
          <a:ln/>
        </p:spPr>
        <p:txBody>
          <a:bodyPr/>
          <a:lstStyle/>
          <a:p>
            <a:endParaRPr lang="nl-NL" sz="2400"/>
          </a:p>
        </p:txBody>
      </p:sp>
      <p:sp>
        <p:nvSpPr>
          <p:cNvPr id="26" name="Text 24"/>
          <p:cNvSpPr/>
          <p:nvPr/>
        </p:nvSpPr>
        <p:spPr>
          <a:xfrm>
            <a:off x="6522720" y="3474720"/>
            <a:ext cx="426720" cy="304800"/>
          </a:xfrm>
          <a:prstGeom prst="rect">
            <a:avLst/>
          </a:prstGeom>
          <a:noFill/>
          <a:ln/>
        </p:spPr>
        <p:txBody>
          <a:bodyPr wrap="square" rtlCol="0" anchor="ctr"/>
          <a:lstStyle/>
          <a:p>
            <a:pPr algn="ctr"/>
            <a:r>
              <a:rPr lang="en-US" sz="1333" b="1" dirty="0">
                <a:solidFill>
                  <a:srgbClr val="FFFFFF"/>
                </a:solidFill>
              </a:rPr>
              <a:t>2</a:t>
            </a:r>
            <a:endParaRPr lang="en-US" sz="1333" dirty="0"/>
          </a:p>
        </p:txBody>
      </p:sp>
      <p:sp>
        <p:nvSpPr>
          <p:cNvPr id="27" name="Text 25"/>
          <p:cNvSpPr/>
          <p:nvPr/>
        </p:nvSpPr>
        <p:spPr>
          <a:xfrm>
            <a:off x="7071360" y="3377184"/>
            <a:ext cx="4632960" cy="914400"/>
          </a:xfrm>
          <a:prstGeom prst="rect">
            <a:avLst/>
          </a:prstGeom>
          <a:noFill/>
          <a:ln/>
        </p:spPr>
        <p:txBody>
          <a:bodyPr wrap="square" rtlCol="0" anchor="ctr"/>
          <a:lstStyle/>
          <a:p>
            <a:r>
              <a:rPr lang="en-US" sz="1333" dirty="0">
                <a:solidFill>
                  <a:srgbClr val="374151"/>
                </a:solidFill>
              </a:rPr>
              <a:t>Volgende stuurgroep: we bespreken de lopende projecten én jouw gewenste baten per domein</a:t>
            </a:r>
            <a:endParaRPr lang="en-US" sz="1333" dirty="0"/>
          </a:p>
        </p:txBody>
      </p:sp>
      <p:sp>
        <p:nvSpPr>
          <p:cNvPr id="28" name="Shape 26"/>
          <p:cNvSpPr/>
          <p:nvPr/>
        </p:nvSpPr>
        <p:spPr>
          <a:xfrm>
            <a:off x="6522720" y="4450080"/>
            <a:ext cx="426720" cy="426720"/>
          </a:xfrm>
          <a:prstGeom prst="ellipse">
            <a:avLst/>
          </a:prstGeom>
          <a:solidFill>
            <a:srgbClr val="F97316"/>
          </a:solidFill>
          <a:ln/>
        </p:spPr>
        <p:txBody>
          <a:bodyPr/>
          <a:lstStyle/>
          <a:p>
            <a:endParaRPr lang="nl-NL" sz="2400"/>
          </a:p>
        </p:txBody>
      </p:sp>
      <p:sp>
        <p:nvSpPr>
          <p:cNvPr id="29" name="Text 27"/>
          <p:cNvSpPr/>
          <p:nvPr/>
        </p:nvSpPr>
        <p:spPr>
          <a:xfrm>
            <a:off x="6522720" y="4511040"/>
            <a:ext cx="426720" cy="304800"/>
          </a:xfrm>
          <a:prstGeom prst="rect">
            <a:avLst/>
          </a:prstGeom>
          <a:noFill/>
          <a:ln/>
        </p:spPr>
        <p:txBody>
          <a:bodyPr wrap="square" rtlCol="0" anchor="ctr"/>
          <a:lstStyle/>
          <a:p>
            <a:pPr algn="ctr"/>
            <a:r>
              <a:rPr lang="en-US" sz="1333" b="1" dirty="0">
                <a:solidFill>
                  <a:srgbClr val="FFFFFF"/>
                </a:solidFill>
              </a:rPr>
              <a:t>3</a:t>
            </a:r>
            <a:endParaRPr lang="en-US" sz="1333" dirty="0"/>
          </a:p>
        </p:txBody>
      </p:sp>
      <p:sp>
        <p:nvSpPr>
          <p:cNvPr id="30" name="Text 28"/>
          <p:cNvSpPr/>
          <p:nvPr/>
        </p:nvSpPr>
        <p:spPr>
          <a:xfrm>
            <a:off x="7071360" y="4413504"/>
            <a:ext cx="4632960" cy="914400"/>
          </a:xfrm>
          <a:prstGeom prst="rect">
            <a:avLst/>
          </a:prstGeom>
          <a:noFill/>
          <a:ln/>
        </p:spPr>
        <p:txBody>
          <a:bodyPr wrap="square" rtlCol="0" anchor="ctr"/>
          <a:lstStyle/>
          <a:p>
            <a:r>
              <a:rPr lang="en-US" sz="1333" dirty="0">
                <a:solidFill>
                  <a:srgbClr val="374151"/>
                </a:solidFill>
              </a:rPr>
              <a:t>Samen bespreken we: kunnen we op basis van de baten het lopende project al bijsturen, of wachten we op de programma businesscase?</a:t>
            </a:r>
            <a:endParaRPr lang="en-US" sz="1333"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1097280"/>
          </a:xfrm>
          <a:prstGeom prst="rect">
            <a:avLst/>
          </a:prstGeom>
          <a:solidFill>
            <a:srgbClr val="0D9488"/>
          </a:solidFill>
          <a:ln w="12700">
            <a:solidFill>
              <a:srgbClr val="0D9488"/>
            </a:solidFill>
            <a:prstDash val="solid"/>
          </a:ln>
        </p:spPr>
        <p:txBody>
          <a:bodyPr/>
          <a:lstStyle/>
          <a:p>
            <a:endParaRPr lang="nl-NL" sz="2400"/>
          </a:p>
        </p:txBody>
      </p:sp>
      <p:sp>
        <p:nvSpPr>
          <p:cNvPr id="3" name="Text 1"/>
          <p:cNvSpPr/>
          <p:nvPr/>
        </p:nvSpPr>
        <p:spPr>
          <a:xfrm>
            <a:off x="487680" y="304800"/>
            <a:ext cx="10972800" cy="609600"/>
          </a:xfrm>
          <a:prstGeom prst="rect">
            <a:avLst/>
          </a:prstGeom>
          <a:noFill/>
          <a:ln/>
        </p:spPr>
        <p:txBody>
          <a:bodyPr wrap="square" rtlCol="0" anchor="ctr"/>
          <a:lstStyle/>
          <a:p>
            <a:r>
              <a:rPr lang="en-US" sz="3200" b="1" dirty="0">
                <a:solidFill>
                  <a:srgbClr val="FFFFFF"/>
                </a:solidFill>
                <a:latin typeface="Arial" pitchFamily="34" charset="0"/>
                <a:ea typeface="Arial" pitchFamily="34" charset="-122"/>
                <a:cs typeface="Arial" pitchFamily="34" charset="-120"/>
              </a:rPr>
              <a:t>Klant in Beeld - Voortgang per sector</a:t>
            </a:r>
            <a:endParaRPr lang="en-US" sz="3200" dirty="0"/>
          </a:p>
        </p:txBody>
      </p:sp>
      <p:sp>
        <p:nvSpPr>
          <p:cNvPr id="4" name="Shape 2"/>
          <p:cNvSpPr/>
          <p:nvPr/>
        </p:nvSpPr>
        <p:spPr>
          <a:xfrm>
            <a:off x="975360" y="2926080"/>
            <a:ext cx="10241280" cy="97536"/>
          </a:xfrm>
          <a:prstGeom prst="rect">
            <a:avLst/>
          </a:prstGeom>
          <a:solidFill>
            <a:srgbClr val="0D9488"/>
          </a:solidFill>
          <a:ln w="12700">
            <a:solidFill>
              <a:srgbClr val="0D9488"/>
            </a:solidFill>
            <a:prstDash val="solid"/>
          </a:ln>
        </p:spPr>
        <p:txBody>
          <a:bodyPr/>
          <a:lstStyle/>
          <a:p>
            <a:endParaRPr lang="nl-NL" sz="2400"/>
          </a:p>
        </p:txBody>
      </p:sp>
      <p:sp>
        <p:nvSpPr>
          <p:cNvPr id="5" name="Shape 3"/>
          <p:cNvSpPr/>
          <p:nvPr/>
        </p:nvSpPr>
        <p:spPr>
          <a:xfrm>
            <a:off x="975360" y="2499360"/>
            <a:ext cx="853440" cy="853440"/>
          </a:xfrm>
          <a:prstGeom prst="ellipse">
            <a:avLst/>
          </a:prstGeom>
          <a:solidFill>
            <a:srgbClr val="1E3A5F"/>
          </a:solidFill>
          <a:ln w="12700">
            <a:solidFill>
              <a:srgbClr val="1E3A5F"/>
            </a:solidFill>
            <a:prstDash val="solid"/>
          </a:ln>
          <a:effectLst>
            <a:outerShdw blurRad="76200" dist="25400" dir="2700000" algn="bl" rotWithShape="0">
              <a:srgbClr val="000000">
                <a:alpha val="30000"/>
              </a:srgbClr>
            </a:outerShdw>
          </a:effectLst>
        </p:spPr>
        <p:txBody>
          <a:bodyPr/>
          <a:lstStyle/>
          <a:p>
            <a:endParaRPr lang="nl-NL" sz="2400"/>
          </a:p>
        </p:txBody>
      </p:sp>
      <p:sp>
        <p:nvSpPr>
          <p:cNvPr id="6" name="Text 4"/>
          <p:cNvSpPr/>
          <p:nvPr/>
        </p:nvSpPr>
        <p:spPr>
          <a:xfrm>
            <a:off x="975360" y="2584704"/>
            <a:ext cx="853440" cy="731520"/>
          </a:xfrm>
          <a:prstGeom prst="rect">
            <a:avLst/>
          </a:prstGeom>
          <a:noFill/>
          <a:ln/>
        </p:spPr>
        <p:txBody>
          <a:bodyPr wrap="square" rtlCol="0" anchor="ctr"/>
          <a:lstStyle/>
          <a:p>
            <a:pPr algn="ctr"/>
            <a:r>
              <a:rPr lang="en-US" sz="2933" b="1" dirty="0">
                <a:solidFill>
                  <a:srgbClr val="FFFFFF"/>
                </a:solidFill>
                <a:latin typeface="Arial" pitchFamily="34" charset="0"/>
                <a:ea typeface="Arial" pitchFamily="34" charset="-122"/>
                <a:cs typeface="Arial" pitchFamily="34" charset="-120"/>
              </a:rPr>
              <a:t>1</a:t>
            </a:r>
            <a:endParaRPr lang="en-US" sz="2933" dirty="0"/>
          </a:p>
        </p:txBody>
      </p:sp>
      <p:sp>
        <p:nvSpPr>
          <p:cNvPr id="7" name="Text 5"/>
          <p:cNvSpPr/>
          <p:nvPr/>
        </p:nvSpPr>
        <p:spPr>
          <a:xfrm>
            <a:off x="609600" y="3535680"/>
            <a:ext cx="1584960" cy="731520"/>
          </a:xfrm>
          <a:prstGeom prst="rect">
            <a:avLst/>
          </a:prstGeom>
          <a:noFill/>
          <a:ln/>
        </p:spPr>
        <p:txBody>
          <a:bodyPr wrap="square" rtlCol="0" anchor="t"/>
          <a:lstStyle/>
          <a:p>
            <a:pPr algn="ctr"/>
            <a:r>
              <a:rPr lang="en-US" sz="1200" dirty="0">
                <a:solidFill>
                  <a:srgbClr val="1E3A5F"/>
                </a:solidFill>
                <a:latin typeface="Arial" pitchFamily="34" charset="0"/>
                <a:ea typeface="Arial" pitchFamily="34" charset="-122"/>
                <a:cs typeface="Arial" pitchFamily="34" charset="-120"/>
              </a:rPr>
              <a:t>Identificeer</a:t>
            </a:r>
            <a:endParaRPr lang="en-US" sz="1200" dirty="0"/>
          </a:p>
        </p:txBody>
      </p:sp>
      <p:sp>
        <p:nvSpPr>
          <p:cNvPr id="8" name="Shape 6"/>
          <p:cNvSpPr/>
          <p:nvPr/>
        </p:nvSpPr>
        <p:spPr>
          <a:xfrm>
            <a:off x="4145280" y="2499360"/>
            <a:ext cx="853440" cy="853440"/>
          </a:xfrm>
          <a:prstGeom prst="ellipse">
            <a:avLst/>
          </a:prstGeom>
          <a:solidFill>
            <a:srgbClr val="0D9488"/>
          </a:solidFill>
          <a:ln w="12700">
            <a:solidFill>
              <a:srgbClr val="0D9488"/>
            </a:solidFill>
            <a:prstDash val="solid"/>
          </a:ln>
          <a:effectLst>
            <a:outerShdw blurRad="76200" dist="25400" dir="2700000" algn="bl" rotWithShape="0">
              <a:srgbClr val="000000">
                <a:alpha val="30000"/>
              </a:srgbClr>
            </a:outerShdw>
          </a:effectLst>
        </p:spPr>
        <p:txBody>
          <a:bodyPr/>
          <a:lstStyle/>
          <a:p>
            <a:endParaRPr lang="nl-NL" sz="2400"/>
          </a:p>
        </p:txBody>
      </p:sp>
      <p:sp>
        <p:nvSpPr>
          <p:cNvPr id="9" name="Text 7"/>
          <p:cNvSpPr/>
          <p:nvPr/>
        </p:nvSpPr>
        <p:spPr>
          <a:xfrm>
            <a:off x="4145280" y="2584704"/>
            <a:ext cx="853440" cy="731520"/>
          </a:xfrm>
          <a:prstGeom prst="rect">
            <a:avLst/>
          </a:prstGeom>
          <a:noFill/>
          <a:ln/>
        </p:spPr>
        <p:txBody>
          <a:bodyPr wrap="square" rtlCol="0" anchor="ctr"/>
          <a:lstStyle/>
          <a:p>
            <a:pPr algn="ctr"/>
            <a:r>
              <a:rPr lang="en-US" sz="2933" b="1" dirty="0">
                <a:solidFill>
                  <a:srgbClr val="FFFFFF"/>
                </a:solidFill>
                <a:latin typeface="Arial" pitchFamily="34" charset="0"/>
                <a:ea typeface="Arial" pitchFamily="34" charset="-122"/>
                <a:cs typeface="Arial" pitchFamily="34" charset="-120"/>
              </a:rPr>
              <a:t>2</a:t>
            </a:r>
            <a:endParaRPr lang="en-US" sz="2933" dirty="0"/>
          </a:p>
        </p:txBody>
      </p:sp>
      <p:sp>
        <p:nvSpPr>
          <p:cNvPr id="10" name="Text 8"/>
          <p:cNvSpPr/>
          <p:nvPr/>
        </p:nvSpPr>
        <p:spPr>
          <a:xfrm>
            <a:off x="3779520" y="3535680"/>
            <a:ext cx="1584960" cy="731520"/>
          </a:xfrm>
          <a:prstGeom prst="rect">
            <a:avLst/>
          </a:prstGeom>
          <a:noFill/>
          <a:ln/>
        </p:spPr>
        <p:txBody>
          <a:bodyPr wrap="square" rtlCol="0" anchor="t"/>
          <a:lstStyle/>
          <a:p>
            <a:pPr algn="ctr"/>
            <a:r>
              <a:rPr lang="en-US" sz="1200" dirty="0">
                <a:solidFill>
                  <a:srgbClr val="1E3A5F"/>
                </a:solidFill>
                <a:latin typeface="Arial" pitchFamily="34" charset="0"/>
                <a:ea typeface="Arial" pitchFamily="34" charset="-122"/>
                <a:cs typeface="Arial" pitchFamily="34" charset="-120"/>
              </a:rPr>
              <a:t>Analyseer Klantreis</a:t>
            </a:r>
            <a:endParaRPr lang="en-US" sz="1200" dirty="0"/>
          </a:p>
          <a:p>
            <a:pPr algn="ctr"/>
            <a:r>
              <a:rPr lang="en-US" sz="1200" dirty="0">
                <a:solidFill>
                  <a:srgbClr val="1E3A5F"/>
                </a:solidFill>
                <a:latin typeface="Arial" pitchFamily="34" charset="0"/>
                <a:ea typeface="Arial" pitchFamily="34" charset="-122"/>
                <a:cs typeface="Arial" pitchFamily="34" charset="-120"/>
              </a:rPr>
              <a:t>&amp; </a:t>
            </a:r>
            <a:r>
              <a:rPr lang="en-US" sz="1200" dirty="0" err="1">
                <a:solidFill>
                  <a:srgbClr val="1E3A5F"/>
                </a:solidFill>
                <a:latin typeface="Arial" pitchFamily="34" charset="0"/>
                <a:cs typeface="Arial" pitchFamily="34" charset="-120"/>
              </a:rPr>
              <a:t>Pijnpunten</a:t>
            </a:r>
            <a:r>
              <a:rPr lang="en-US" sz="1200" dirty="0">
                <a:solidFill>
                  <a:srgbClr val="1E3A5F"/>
                </a:solidFill>
                <a:latin typeface="Arial" pitchFamily="34" charset="0"/>
                <a:cs typeface="Arial" pitchFamily="34" charset="-120"/>
              </a:rPr>
              <a:t>(AS-IS)</a:t>
            </a:r>
          </a:p>
        </p:txBody>
      </p:sp>
      <p:sp>
        <p:nvSpPr>
          <p:cNvPr id="11" name="Shape 9"/>
          <p:cNvSpPr/>
          <p:nvPr/>
        </p:nvSpPr>
        <p:spPr>
          <a:xfrm>
            <a:off x="7315200" y="2499360"/>
            <a:ext cx="853440" cy="853440"/>
          </a:xfrm>
          <a:prstGeom prst="ellipse">
            <a:avLst/>
          </a:prstGeom>
          <a:solidFill>
            <a:srgbClr val="FF6B35"/>
          </a:solidFill>
          <a:ln w="12700">
            <a:solidFill>
              <a:srgbClr val="FF6B35"/>
            </a:solidFill>
            <a:prstDash val="solid"/>
          </a:ln>
          <a:effectLst>
            <a:outerShdw blurRad="76200" dist="25400" dir="2700000" algn="bl" rotWithShape="0">
              <a:srgbClr val="000000">
                <a:alpha val="30000"/>
              </a:srgbClr>
            </a:outerShdw>
          </a:effectLst>
        </p:spPr>
        <p:txBody>
          <a:bodyPr/>
          <a:lstStyle/>
          <a:p>
            <a:endParaRPr lang="nl-NL" sz="2400"/>
          </a:p>
        </p:txBody>
      </p:sp>
      <p:sp>
        <p:nvSpPr>
          <p:cNvPr id="12" name="Text 10"/>
          <p:cNvSpPr/>
          <p:nvPr/>
        </p:nvSpPr>
        <p:spPr>
          <a:xfrm>
            <a:off x="7315200" y="2584704"/>
            <a:ext cx="853440" cy="731520"/>
          </a:xfrm>
          <a:prstGeom prst="rect">
            <a:avLst/>
          </a:prstGeom>
          <a:noFill/>
          <a:ln/>
        </p:spPr>
        <p:txBody>
          <a:bodyPr wrap="square" rtlCol="0" anchor="ctr"/>
          <a:lstStyle/>
          <a:p>
            <a:pPr algn="ctr"/>
            <a:r>
              <a:rPr lang="en-US" sz="2933" b="1" dirty="0">
                <a:solidFill>
                  <a:srgbClr val="FFFFFF"/>
                </a:solidFill>
                <a:latin typeface="Arial" pitchFamily="34" charset="0"/>
                <a:ea typeface="Arial" pitchFamily="34" charset="-122"/>
                <a:cs typeface="Arial" pitchFamily="34" charset="-120"/>
              </a:rPr>
              <a:t>3</a:t>
            </a:r>
            <a:endParaRPr lang="en-US" sz="2933" dirty="0"/>
          </a:p>
        </p:txBody>
      </p:sp>
      <p:sp>
        <p:nvSpPr>
          <p:cNvPr id="13" name="Text 11"/>
          <p:cNvSpPr/>
          <p:nvPr/>
        </p:nvSpPr>
        <p:spPr>
          <a:xfrm>
            <a:off x="6949440" y="3535680"/>
            <a:ext cx="1584960" cy="731520"/>
          </a:xfrm>
          <a:prstGeom prst="rect">
            <a:avLst/>
          </a:prstGeom>
          <a:noFill/>
          <a:ln/>
        </p:spPr>
        <p:txBody>
          <a:bodyPr wrap="square" rtlCol="0" anchor="t"/>
          <a:lstStyle/>
          <a:p>
            <a:pPr algn="ctr"/>
            <a:r>
              <a:rPr lang="en-US" sz="1200" dirty="0">
                <a:solidFill>
                  <a:srgbClr val="1E3A5F"/>
                </a:solidFill>
                <a:latin typeface="Arial" pitchFamily="34" charset="0"/>
                <a:ea typeface="Arial" pitchFamily="34" charset="-122"/>
                <a:cs typeface="Arial" pitchFamily="34" charset="-120"/>
              </a:rPr>
              <a:t>Ontwerp Ideale</a:t>
            </a:r>
            <a:endParaRPr lang="en-US" sz="1200" dirty="0"/>
          </a:p>
          <a:p>
            <a:pPr algn="ctr"/>
            <a:r>
              <a:rPr lang="en-US" sz="1200" dirty="0">
                <a:solidFill>
                  <a:srgbClr val="1E3A5F"/>
                </a:solidFill>
                <a:latin typeface="Arial" pitchFamily="34" charset="0"/>
                <a:ea typeface="Arial" pitchFamily="34" charset="-122"/>
                <a:cs typeface="Arial" pitchFamily="34" charset="-120"/>
              </a:rPr>
              <a:t>Situatie (TO-BE)</a:t>
            </a:r>
            <a:endParaRPr lang="en-US" sz="1200" dirty="0"/>
          </a:p>
        </p:txBody>
      </p:sp>
      <p:sp>
        <p:nvSpPr>
          <p:cNvPr id="14" name="Shape 12"/>
          <p:cNvSpPr/>
          <p:nvPr/>
        </p:nvSpPr>
        <p:spPr>
          <a:xfrm>
            <a:off x="10485120" y="2499360"/>
            <a:ext cx="853440" cy="853440"/>
          </a:xfrm>
          <a:prstGeom prst="ellipse">
            <a:avLst/>
          </a:prstGeom>
          <a:solidFill>
            <a:srgbClr val="E91E63"/>
          </a:solidFill>
          <a:ln w="12700">
            <a:solidFill>
              <a:srgbClr val="E91E63"/>
            </a:solidFill>
            <a:prstDash val="solid"/>
          </a:ln>
          <a:effectLst>
            <a:outerShdw blurRad="76200" dist="25400" dir="2700000" algn="bl" rotWithShape="0">
              <a:srgbClr val="000000">
                <a:alpha val="30000"/>
              </a:srgbClr>
            </a:outerShdw>
          </a:effectLst>
        </p:spPr>
        <p:txBody>
          <a:bodyPr/>
          <a:lstStyle/>
          <a:p>
            <a:endParaRPr lang="nl-NL" sz="2400"/>
          </a:p>
        </p:txBody>
      </p:sp>
      <p:sp>
        <p:nvSpPr>
          <p:cNvPr id="15" name="Text 13"/>
          <p:cNvSpPr/>
          <p:nvPr/>
        </p:nvSpPr>
        <p:spPr>
          <a:xfrm>
            <a:off x="10485120" y="2584704"/>
            <a:ext cx="853440" cy="731520"/>
          </a:xfrm>
          <a:prstGeom prst="rect">
            <a:avLst/>
          </a:prstGeom>
          <a:noFill/>
          <a:ln/>
        </p:spPr>
        <p:txBody>
          <a:bodyPr wrap="square" rtlCol="0" anchor="ctr"/>
          <a:lstStyle/>
          <a:p>
            <a:pPr algn="ctr"/>
            <a:r>
              <a:rPr lang="en-US" sz="2933" b="1" dirty="0">
                <a:solidFill>
                  <a:srgbClr val="FFFFFF"/>
                </a:solidFill>
                <a:latin typeface="Arial" pitchFamily="34" charset="0"/>
                <a:ea typeface="Arial" pitchFamily="34" charset="-122"/>
                <a:cs typeface="Arial" pitchFamily="34" charset="-120"/>
              </a:rPr>
              <a:t>4</a:t>
            </a:r>
            <a:endParaRPr lang="en-US" sz="2933" dirty="0"/>
          </a:p>
        </p:txBody>
      </p:sp>
      <p:sp>
        <p:nvSpPr>
          <p:cNvPr id="16" name="Text 14"/>
          <p:cNvSpPr/>
          <p:nvPr/>
        </p:nvSpPr>
        <p:spPr>
          <a:xfrm>
            <a:off x="10119360" y="3535680"/>
            <a:ext cx="1584960" cy="731520"/>
          </a:xfrm>
          <a:prstGeom prst="rect">
            <a:avLst/>
          </a:prstGeom>
          <a:noFill/>
          <a:ln/>
        </p:spPr>
        <p:txBody>
          <a:bodyPr wrap="square" rtlCol="0" anchor="t"/>
          <a:lstStyle/>
          <a:p>
            <a:pPr algn="ctr"/>
            <a:r>
              <a:rPr lang="en-US" sz="1200" dirty="0">
                <a:solidFill>
                  <a:srgbClr val="1E3A5F"/>
                </a:solidFill>
                <a:latin typeface="Arial" pitchFamily="34" charset="0"/>
                <a:ea typeface="Arial" pitchFamily="34" charset="-122"/>
                <a:cs typeface="Arial" pitchFamily="34" charset="-120"/>
              </a:rPr>
              <a:t>Implementeer</a:t>
            </a:r>
            <a:endParaRPr lang="en-US" sz="1200" dirty="0"/>
          </a:p>
          <a:p>
            <a:pPr algn="ctr"/>
            <a:r>
              <a:rPr lang="en-US" sz="1200" dirty="0">
                <a:solidFill>
                  <a:srgbClr val="1E3A5F"/>
                </a:solidFill>
                <a:latin typeface="Arial" pitchFamily="34" charset="0"/>
                <a:ea typeface="Arial" pitchFamily="34" charset="-122"/>
                <a:cs typeface="Arial" pitchFamily="34" charset="-120"/>
              </a:rPr>
              <a:t>Scenario's</a:t>
            </a:r>
            <a:endParaRPr lang="en-US" sz="1200" dirty="0"/>
          </a:p>
        </p:txBody>
      </p:sp>
      <p:sp>
        <p:nvSpPr>
          <p:cNvPr id="17" name="Shape 15"/>
          <p:cNvSpPr/>
          <p:nvPr/>
        </p:nvSpPr>
        <p:spPr>
          <a:xfrm>
            <a:off x="2194560" y="1706880"/>
            <a:ext cx="1706880" cy="426720"/>
          </a:xfrm>
          <a:prstGeom prst="rect">
            <a:avLst/>
          </a:prstGeom>
          <a:solidFill>
            <a:srgbClr val="FFE082"/>
          </a:solidFill>
          <a:ln w="12700">
            <a:solidFill>
              <a:srgbClr val="FFE082"/>
            </a:solidFill>
            <a:prstDash val="solid"/>
          </a:ln>
          <a:effectLst>
            <a:outerShdw blurRad="50800" dist="25400" dir="2700000" algn="bl" rotWithShape="0">
              <a:srgbClr val="000000">
                <a:alpha val="20000"/>
              </a:srgbClr>
            </a:outerShdw>
          </a:effectLst>
        </p:spPr>
        <p:txBody>
          <a:bodyPr/>
          <a:lstStyle/>
          <a:p>
            <a:endParaRPr lang="nl-NL" sz="2400"/>
          </a:p>
        </p:txBody>
      </p:sp>
      <p:sp>
        <p:nvSpPr>
          <p:cNvPr id="18" name="Text 16"/>
          <p:cNvSpPr/>
          <p:nvPr/>
        </p:nvSpPr>
        <p:spPr>
          <a:xfrm>
            <a:off x="2194560" y="1706880"/>
            <a:ext cx="1706880" cy="426720"/>
          </a:xfrm>
          <a:prstGeom prst="rect">
            <a:avLst/>
          </a:prstGeom>
          <a:noFill/>
          <a:ln/>
        </p:spPr>
        <p:txBody>
          <a:bodyPr wrap="square" rtlCol="0" anchor="ctr"/>
          <a:lstStyle/>
          <a:p>
            <a:pPr algn="ctr"/>
            <a:r>
              <a:rPr lang="en-US" sz="1333" b="1" dirty="0">
                <a:solidFill>
                  <a:srgbClr val="5D4037"/>
                </a:solidFill>
                <a:latin typeface="Arial" pitchFamily="34" charset="0"/>
                <a:ea typeface="Arial" pitchFamily="34" charset="-122"/>
                <a:cs typeface="Arial" pitchFamily="34" charset="-120"/>
              </a:rPr>
              <a:t>Professionals</a:t>
            </a:r>
            <a:endParaRPr lang="en-US" sz="1333" dirty="0"/>
          </a:p>
        </p:txBody>
      </p:sp>
      <p:sp>
        <p:nvSpPr>
          <p:cNvPr id="19" name="Shape 17"/>
          <p:cNvSpPr/>
          <p:nvPr/>
        </p:nvSpPr>
        <p:spPr>
          <a:xfrm>
            <a:off x="3048000" y="2133600"/>
            <a:ext cx="0" cy="365760"/>
          </a:xfrm>
          <a:prstGeom prst="line">
            <a:avLst/>
          </a:prstGeom>
          <a:noFill/>
          <a:ln w="25400">
            <a:solidFill>
              <a:srgbClr val="FFE082"/>
            </a:solidFill>
            <a:prstDash val="solid"/>
          </a:ln>
        </p:spPr>
        <p:txBody>
          <a:bodyPr/>
          <a:lstStyle/>
          <a:p>
            <a:endParaRPr lang="nl-NL" sz="2400"/>
          </a:p>
        </p:txBody>
      </p:sp>
      <p:sp>
        <p:nvSpPr>
          <p:cNvPr id="20" name="Shape 18"/>
          <p:cNvSpPr/>
          <p:nvPr/>
        </p:nvSpPr>
        <p:spPr>
          <a:xfrm>
            <a:off x="8290560" y="1706880"/>
            <a:ext cx="1219200" cy="426720"/>
          </a:xfrm>
          <a:prstGeom prst="rect">
            <a:avLst/>
          </a:prstGeom>
          <a:solidFill>
            <a:srgbClr val="81D4FA"/>
          </a:solidFill>
          <a:ln w="12700">
            <a:solidFill>
              <a:srgbClr val="81D4FA"/>
            </a:solidFill>
            <a:prstDash val="solid"/>
          </a:ln>
          <a:effectLst>
            <a:outerShdw blurRad="50800" dist="25400" dir="2700000" algn="bl" rotWithShape="0">
              <a:srgbClr val="000000">
                <a:alpha val="20000"/>
              </a:srgbClr>
            </a:outerShdw>
          </a:effectLst>
        </p:spPr>
        <p:txBody>
          <a:bodyPr/>
          <a:lstStyle/>
          <a:p>
            <a:endParaRPr lang="nl-NL" sz="2400"/>
          </a:p>
        </p:txBody>
      </p:sp>
      <p:sp>
        <p:nvSpPr>
          <p:cNvPr id="21" name="Text 19"/>
          <p:cNvSpPr/>
          <p:nvPr/>
        </p:nvSpPr>
        <p:spPr>
          <a:xfrm>
            <a:off x="8290560" y="1706880"/>
            <a:ext cx="1219200" cy="426720"/>
          </a:xfrm>
          <a:prstGeom prst="rect">
            <a:avLst/>
          </a:prstGeom>
          <a:noFill/>
          <a:ln/>
        </p:spPr>
        <p:txBody>
          <a:bodyPr wrap="square" rtlCol="0" anchor="ctr"/>
          <a:lstStyle/>
          <a:p>
            <a:pPr algn="ctr"/>
            <a:r>
              <a:rPr lang="en-US" sz="1333" b="1" dirty="0">
                <a:solidFill>
                  <a:srgbClr val="01579B"/>
                </a:solidFill>
                <a:latin typeface="Arial" pitchFamily="34" charset="0"/>
                <a:ea typeface="Arial" pitchFamily="34" charset="-122"/>
                <a:cs typeface="Arial" pitchFamily="34" charset="-120"/>
              </a:rPr>
              <a:t>VO</a:t>
            </a:r>
            <a:endParaRPr lang="en-US" sz="1333" dirty="0"/>
          </a:p>
        </p:txBody>
      </p:sp>
      <p:sp>
        <p:nvSpPr>
          <p:cNvPr id="22" name="Shape 20"/>
          <p:cNvSpPr/>
          <p:nvPr/>
        </p:nvSpPr>
        <p:spPr>
          <a:xfrm>
            <a:off x="8900160" y="2133600"/>
            <a:ext cx="0" cy="365760"/>
          </a:xfrm>
          <a:prstGeom prst="line">
            <a:avLst/>
          </a:prstGeom>
          <a:noFill/>
          <a:ln w="25400">
            <a:solidFill>
              <a:srgbClr val="81D4FA"/>
            </a:solidFill>
            <a:prstDash val="solid"/>
          </a:ln>
        </p:spPr>
        <p:txBody>
          <a:bodyPr/>
          <a:lstStyle/>
          <a:p>
            <a:endParaRPr lang="nl-NL" sz="2400"/>
          </a:p>
        </p:txBody>
      </p:sp>
      <p:sp>
        <p:nvSpPr>
          <p:cNvPr id="23" name="Shape 21"/>
          <p:cNvSpPr/>
          <p:nvPr/>
        </p:nvSpPr>
        <p:spPr>
          <a:xfrm>
            <a:off x="9509760" y="1706880"/>
            <a:ext cx="1219200" cy="426720"/>
          </a:xfrm>
          <a:prstGeom prst="rect">
            <a:avLst/>
          </a:prstGeom>
          <a:solidFill>
            <a:srgbClr val="A5D6A7"/>
          </a:solidFill>
          <a:ln w="12700">
            <a:solidFill>
              <a:srgbClr val="A5D6A7"/>
            </a:solidFill>
            <a:prstDash val="solid"/>
          </a:ln>
          <a:effectLst>
            <a:outerShdw blurRad="50800" dist="25400" dir="2700000" algn="bl" rotWithShape="0">
              <a:srgbClr val="000000">
                <a:alpha val="20000"/>
              </a:srgbClr>
            </a:outerShdw>
          </a:effectLst>
        </p:spPr>
        <p:txBody>
          <a:bodyPr/>
          <a:lstStyle/>
          <a:p>
            <a:endParaRPr lang="nl-NL" sz="2400"/>
          </a:p>
        </p:txBody>
      </p:sp>
      <p:sp>
        <p:nvSpPr>
          <p:cNvPr id="24" name="Text 22"/>
          <p:cNvSpPr/>
          <p:nvPr/>
        </p:nvSpPr>
        <p:spPr>
          <a:xfrm>
            <a:off x="9509760" y="1706880"/>
            <a:ext cx="1219200" cy="426720"/>
          </a:xfrm>
          <a:prstGeom prst="rect">
            <a:avLst/>
          </a:prstGeom>
          <a:noFill/>
          <a:ln/>
        </p:spPr>
        <p:txBody>
          <a:bodyPr wrap="square" rtlCol="0" anchor="ctr"/>
          <a:lstStyle/>
          <a:p>
            <a:pPr algn="ctr"/>
            <a:r>
              <a:rPr lang="en-US" sz="1333" b="1" dirty="0">
                <a:solidFill>
                  <a:srgbClr val="1B5E20"/>
                </a:solidFill>
                <a:latin typeface="Arial" pitchFamily="34" charset="0"/>
                <a:ea typeface="Arial" pitchFamily="34" charset="-122"/>
                <a:cs typeface="Arial" pitchFamily="34" charset="-120"/>
              </a:rPr>
              <a:t>PO</a:t>
            </a:r>
            <a:endParaRPr lang="en-US" sz="1333" dirty="0"/>
          </a:p>
        </p:txBody>
      </p:sp>
      <p:sp>
        <p:nvSpPr>
          <p:cNvPr id="25" name="Shape 23"/>
          <p:cNvSpPr/>
          <p:nvPr/>
        </p:nvSpPr>
        <p:spPr>
          <a:xfrm>
            <a:off x="10119360" y="2133600"/>
            <a:ext cx="0" cy="365760"/>
          </a:xfrm>
          <a:prstGeom prst="line">
            <a:avLst/>
          </a:prstGeom>
          <a:noFill/>
          <a:ln w="25400">
            <a:solidFill>
              <a:srgbClr val="A5D6A7"/>
            </a:solidFill>
            <a:prstDash val="solid"/>
          </a:ln>
        </p:spPr>
        <p:txBody>
          <a:bodyPr/>
          <a:lstStyle/>
          <a:p>
            <a:endParaRPr lang="nl-NL" sz="2400"/>
          </a:p>
        </p:txBody>
      </p:sp>
      <p:sp>
        <p:nvSpPr>
          <p:cNvPr id="26" name="Shape 24"/>
          <p:cNvSpPr/>
          <p:nvPr/>
        </p:nvSpPr>
        <p:spPr>
          <a:xfrm>
            <a:off x="1828800" y="4632960"/>
            <a:ext cx="426720" cy="426720"/>
          </a:xfrm>
          <a:prstGeom prst="ellipse">
            <a:avLst/>
          </a:prstGeom>
          <a:solidFill>
            <a:srgbClr val="A5D6A7"/>
          </a:solidFill>
          <a:ln w="12700">
            <a:solidFill>
              <a:srgbClr val="A5D6A7"/>
            </a:solidFill>
            <a:prstDash val="solid"/>
          </a:ln>
        </p:spPr>
        <p:txBody>
          <a:bodyPr/>
          <a:lstStyle/>
          <a:p>
            <a:endParaRPr lang="nl-NL" sz="2400"/>
          </a:p>
        </p:txBody>
      </p:sp>
      <p:sp>
        <p:nvSpPr>
          <p:cNvPr id="27" name="Text 25"/>
          <p:cNvSpPr/>
          <p:nvPr/>
        </p:nvSpPr>
        <p:spPr>
          <a:xfrm>
            <a:off x="2377440" y="4608576"/>
            <a:ext cx="1828800" cy="243840"/>
          </a:xfrm>
          <a:prstGeom prst="rect">
            <a:avLst/>
          </a:prstGeom>
          <a:noFill/>
          <a:ln/>
        </p:spPr>
        <p:txBody>
          <a:bodyPr wrap="square" rtlCol="0" anchor="ctr"/>
          <a:lstStyle/>
          <a:p>
            <a:r>
              <a:rPr lang="en-US" sz="1467" b="1" dirty="0">
                <a:solidFill>
                  <a:srgbClr val="1E3A5F"/>
                </a:solidFill>
                <a:latin typeface="Arial" pitchFamily="34" charset="0"/>
                <a:ea typeface="Arial" pitchFamily="34" charset="-122"/>
                <a:cs typeface="Arial" pitchFamily="34" charset="-120"/>
              </a:rPr>
              <a:t>PO</a:t>
            </a:r>
            <a:endParaRPr lang="en-US" sz="1467" dirty="0"/>
          </a:p>
        </p:txBody>
      </p:sp>
      <p:sp>
        <p:nvSpPr>
          <p:cNvPr id="28" name="Text 26"/>
          <p:cNvSpPr/>
          <p:nvPr/>
        </p:nvSpPr>
        <p:spPr>
          <a:xfrm>
            <a:off x="2377440" y="4852416"/>
            <a:ext cx="2194560" cy="243840"/>
          </a:xfrm>
          <a:prstGeom prst="rect">
            <a:avLst/>
          </a:prstGeom>
          <a:noFill/>
          <a:ln/>
        </p:spPr>
        <p:txBody>
          <a:bodyPr wrap="square" rtlCol="0" anchor="ctr"/>
          <a:lstStyle/>
          <a:p>
            <a:r>
              <a:rPr lang="en-US" sz="1200" dirty="0">
                <a:solidFill>
                  <a:srgbClr val="718096"/>
                </a:solidFill>
                <a:latin typeface="Arial" pitchFamily="34" charset="0"/>
                <a:ea typeface="Arial" pitchFamily="34" charset="-122"/>
                <a:cs typeface="Arial" pitchFamily="34" charset="-120"/>
              </a:rPr>
              <a:t>Fase 3 richting einde</a:t>
            </a:r>
            <a:endParaRPr lang="en-US" sz="1200" dirty="0"/>
          </a:p>
        </p:txBody>
      </p:sp>
      <p:sp>
        <p:nvSpPr>
          <p:cNvPr id="29" name="Shape 27"/>
          <p:cNvSpPr/>
          <p:nvPr/>
        </p:nvSpPr>
        <p:spPr>
          <a:xfrm>
            <a:off x="4876800" y="4632960"/>
            <a:ext cx="426720" cy="426720"/>
          </a:xfrm>
          <a:prstGeom prst="ellipse">
            <a:avLst/>
          </a:prstGeom>
          <a:solidFill>
            <a:srgbClr val="81D4FA"/>
          </a:solidFill>
          <a:ln w="12700">
            <a:solidFill>
              <a:srgbClr val="81D4FA"/>
            </a:solidFill>
            <a:prstDash val="solid"/>
          </a:ln>
        </p:spPr>
        <p:txBody>
          <a:bodyPr/>
          <a:lstStyle/>
          <a:p>
            <a:endParaRPr lang="nl-NL" sz="2400"/>
          </a:p>
        </p:txBody>
      </p:sp>
      <p:sp>
        <p:nvSpPr>
          <p:cNvPr id="30" name="Text 28"/>
          <p:cNvSpPr/>
          <p:nvPr/>
        </p:nvSpPr>
        <p:spPr>
          <a:xfrm>
            <a:off x="5425440" y="4608576"/>
            <a:ext cx="1828800" cy="243840"/>
          </a:xfrm>
          <a:prstGeom prst="rect">
            <a:avLst/>
          </a:prstGeom>
          <a:noFill/>
          <a:ln/>
        </p:spPr>
        <p:txBody>
          <a:bodyPr wrap="square" rtlCol="0" anchor="ctr"/>
          <a:lstStyle/>
          <a:p>
            <a:r>
              <a:rPr lang="en-US" sz="1467" b="1" dirty="0">
                <a:solidFill>
                  <a:srgbClr val="1E3A5F"/>
                </a:solidFill>
                <a:latin typeface="Arial" pitchFamily="34" charset="0"/>
                <a:ea typeface="Arial" pitchFamily="34" charset="-122"/>
                <a:cs typeface="Arial" pitchFamily="34" charset="-120"/>
              </a:rPr>
              <a:t>VO</a:t>
            </a:r>
            <a:endParaRPr lang="en-US" sz="1467" dirty="0"/>
          </a:p>
        </p:txBody>
      </p:sp>
      <p:sp>
        <p:nvSpPr>
          <p:cNvPr id="31" name="Text 29"/>
          <p:cNvSpPr/>
          <p:nvPr/>
        </p:nvSpPr>
        <p:spPr>
          <a:xfrm>
            <a:off x="5425440" y="4852416"/>
            <a:ext cx="2194560" cy="243840"/>
          </a:xfrm>
          <a:prstGeom prst="rect">
            <a:avLst/>
          </a:prstGeom>
          <a:noFill/>
          <a:ln/>
        </p:spPr>
        <p:txBody>
          <a:bodyPr wrap="square" rtlCol="0" anchor="ctr"/>
          <a:lstStyle/>
          <a:p>
            <a:r>
              <a:rPr lang="en-US" sz="1200" dirty="0">
                <a:solidFill>
                  <a:srgbClr val="718096"/>
                </a:solidFill>
                <a:latin typeface="Arial" pitchFamily="34" charset="0"/>
                <a:ea typeface="Arial" pitchFamily="34" charset="-122"/>
                <a:cs typeface="Arial" pitchFamily="34" charset="-120"/>
              </a:rPr>
              <a:t>Fase 3 richting einde</a:t>
            </a:r>
            <a:endParaRPr lang="en-US" sz="1200" dirty="0"/>
          </a:p>
        </p:txBody>
      </p:sp>
      <p:sp>
        <p:nvSpPr>
          <p:cNvPr id="32" name="Shape 30"/>
          <p:cNvSpPr/>
          <p:nvPr/>
        </p:nvSpPr>
        <p:spPr>
          <a:xfrm>
            <a:off x="7924800" y="4632960"/>
            <a:ext cx="426720" cy="426720"/>
          </a:xfrm>
          <a:prstGeom prst="ellipse">
            <a:avLst/>
          </a:prstGeom>
          <a:solidFill>
            <a:srgbClr val="FFE082"/>
          </a:solidFill>
          <a:ln w="12700">
            <a:solidFill>
              <a:srgbClr val="FFE082"/>
            </a:solidFill>
            <a:prstDash val="solid"/>
          </a:ln>
        </p:spPr>
        <p:txBody>
          <a:bodyPr/>
          <a:lstStyle/>
          <a:p>
            <a:endParaRPr lang="nl-NL" sz="2400"/>
          </a:p>
        </p:txBody>
      </p:sp>
      <p:sp>
        <p:nvSpPr>
          <p:cNvPr id="33" name="Text 31"/>
          <p:cNvSpPr/>
          <p:nvPr/>
        </p:nvSpPr>
        <p:spPr>
          <a:xfrm>
            <a:off x="8473440" y="4608576"/>
            <a:ext cx="1828800" cy="243840"/>
          </a:xfrm>
          <a:prstGeom prst="rect">
            <a:avLst/>
          </a:prstGeom>
          <a:noFill/>
          <a:ln/>
        </p:spPr>
        <p:txBody>
          <a:bodyPr wrap="square" rtlCol="0" anchor="ctr"/>
          <a:lstStyle/>
          <a:p>
            <a:r>
              <a:rPr lang="en-US" sz="1467" b="1" dirty="0">
                <a:solidFill>
                  <a:srgbClr val="1E3A5F"/>
                </a:solidFill>
                <a:latin typeface="Arial" pitchFamily="34" charset="0"/>
                <a:ea typeface="Arial" pitchFamily="34" charset="-122"/>
                <a:cs typeface="Arial" pitchFamily="34" charset="-120"/>
              </a:rPr>
              <a:t>Professionals</a:t>
            </a:r>
            <a:endParaRPr lang="en-US" sz="1467" dirty="0"/>
          </a:p>
        </p:txBody>
      </p:sp>
      <p:sp>
        <p:nvSpPr>
          <p:cNvPr id="34" name="Text 32"/>
          <p:cNvSpPr/>
          <p:nvPr/>
        </p:nvSpPr>
        <p:spPr>
          <a:xfrm>
            <a:off x="8473440" y="4852416"/>
            <a:ext cx="2194560" cy="243840"/>
          </a:xfrm>
          <a:prstGeom prst="rect">
            <a:avLst/>
          </a:prstGeom>
          <a:noFill/>
          <a:ln/>
        </p:spPr>
        <p:txBody>
          <a:bodyPr wrap="square" rtlCol="0" anchor="ctr"/>
          <a:lstStyle/>
          <a:p>
            <a:r>
              <a:rPr lang="en-US" sz="1200" dirty="0">
                <a:solidFill>
                  <a:srgbClr val="718096"/>
                </a:solidFill>
                <a:latin typeface="Arial" pitchFamily="34" charset="0"/>
                <a:ea typeface="Arial" pitchFamily="34" charset="-122"/>
                <a:cs typeface="Arial" pitchFamily="34" charset="-120"/>
              </a:rPr>
              <a:t>Begin Fase 2</a:t>
            </a:r>
            <a:endParaRPr lang="en-US" sz="1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1097280"/>
          </a:xfrm>
          <a:prstGeom prst="rect">
            <a:avLst/>
          </a:prstGeom>
          <a:solidFill>
            <a:srgbClr val="0D9488"/>
          </a:solidFill>
          <a:ln w="12700">
            <a:solidFill>
              <a:srgbClr val="0D9488"/>
            </a:solidFill>
            <a:prstDash val="solid"/>
          </a:ln>
        </p:spPr>
        <p:txBody>
          <a:bodyPr/>
          <a:lstStyle/>
          <a:p>
            <a:endParaRPr lang="nl-NL" sz="2400"/>
          </a:p>
        </p:txBody>
      </p:sp>
      <p:sp>
        <p:nvSpPr>
          <p:cNvPr id="3" name="Text 1"/>
          <p:cNvSpPr/>
          <p:nvPr/>
        </p:nvSpPr>
        <p:spPr>
          <a:xfrm>
            <a:off x="487680" y="304800"/>
            <a:ext cx="10972800" cy="609600"/>
          </a:xfrm>
          <a:prstGeom prst="rect">
            <a:avLst/>
          </a:prstGeom>
          <a:noFill/>
          <a:ln/>
        </p:spPr>
        <p:txBody>
          <a:bodyPr wrap="square" rtlCol="0" anchor="ctr"/>
          <a:lstStyle/>
          <a:p>
            <a:r>
              <a:rPr lang="en-US" sz="3200" b="1" dirty="0">
                <a:solidFill>
                  <a:srgbClr val="FFFFFF"/>
                </a:solidFill>
                <a:latin typeface="Arial" pitchFamily="34" charset="0"/>
                <a:ea typeface="Arial" pitchFamily="34" charset="-122"/>
                <a:cs typeface="Arial" pitchFamily="34" charset="-120"/>
              </a:rPr>
              <a:t>Klant in Beeld - Toolkit</a:t>
            </a:r>
            <a:endParaRPr lang="en-US" sz="3200" dirty="0"/>
          </a:p>
        </p:txBody>
      </p:sp>
      <p:sp>
        <p:nvSpPr>
          <p:cNvPr id="4" name="Shape 2"/>
          <p:cNvSpPr/>
          <p:nvPr/>
        </p:nvSpPr>
        <p:spPr>
          <a:xfrm>
            <a:off x="9509760" y="243840"/>
            <a:ext cx="2438400" cy="670560"/>
          </a:xfrm>
          <a:prstGeom prst="rect">
            <a:avLst/>
          </a:prstGeom>
          <a:solidFill>
            <a:srgbClr val="FFFFFF"/>
          </a:solidFill>
          <a:ln w="12700">
            <a:solidFill>
              <a:srgbClr val="FFFFFF"/>
            </a:solidFill>
            <a:prstDash val="solid"/>
          </a:ln>
        </p:spPr>
        <p:txBody>
          <a:bodyPr/>
          <a:lstStyle/>
          <a:p>
            <a:endParaRPr lang="nl-NL" sz="2400"/>
          </a:p>
        </p:txBody>
      </p:sp>
      <p:sp>
        <p:nvSpPr>
          <p:cNvPr id="5" name="Text 3"/>
          <p:cNvSpPr/>
          <p:nvPr/>
        </p:nvSpPr>
        <p:spPr>
          <a:xfrm>
            <a:off x="9509760" y="219456"/>
            <a:ext cx="2438400" cy="243840"/>
          </a:xfrm>
          <a:prstGeom prst="rect">
            <a:avLst/>
          </a:prstGeom>
          <a:noFill/>
          <a:ln/>
        </p:spPr>
        <p:txBody>
          <a:bodyPr wrap="square" rtlCol="0" anchor="ctr"/>
          <a:lstStyle/>
          <a:p>
            <a:pPr algn="ctr"/>
            <a:r>
              <a:rPr lang="en-US" sz="1067" b="1" dirty="0">
                <a:solidFill>
                  <a:srgbClr val="1E3A5F"/>
                </a:solidFill>
                <a:latin typeface="Arial" pitchFamily="34" charset="0"/>
                <a:ea typeface="Arial" pitchFamily="34" charset="-122"/>
                <a:cs typeface="Arial" pitchFamily="34" charset="-120"/>
              </a:rPr>
              <a:t>METHODIEK</a:t>
            </a:r>
            <a:endParaRPr lang="en-US" sz="1067" dirty="0"/>
          </a:p>
        </p:txBody>
      </p:sp>
      <p:sp>
        <p:nvSpPr>
          <p:cNvPr id="7" name="Text 5"/>
          <p:cNvSpPr/>
          <p:nvPr/>
        </p:nvSpPr>
        <p:spPr>
          <a:xfrm>
            <a:off x="9509760" y="499791"/>
            <a:ext cx="2438400" cy="243840"/>
          </a:xfrm>
          <a:prstGeom prst="rect">
            <a:avLst/>
          </a:prstGeom>
          <a:noFill/>
          <a:ln/>
        </p:spPr>
        <p:txBody>
          <a:bodyPr wrap="square" rtlCol="0" anchor="ctr"/>
          <a:lstStyle/>
          <a:p>
            <a:pPr algn="ctr"/>
            <a:r>
              <a:rPr lang="en-US" sz="933" b="1" dirty="0">
                <a:solidFill>
                  <a:srgbClr val="0D9488"/>
                </a:solidFill>
                <a:latin typeface="Arial" pitchFamily="34" charset="0"/>
                <a:ea typeface="Arial" pitchFamily="34" charset="-122"/>
                <a:cs typeface="Arial" pitchFamily="34" charset="-120"/>
              </a:rPr>
              <a:t>Voordoen → Samen doen → Zelf doen</a:t>
            </a:r>
            <a:endParaRPr lang="en-US" sz="933" dirty="0"/>
          </a:p>
        </p:txBody>
      </p:sp>
      <p:sp>
        <p:nvSpPr>
          <p:cNvPr id="8" name="Shape 6"/>
          <p:cNvSpPr/>
          <p:nvPr/>
        </p:nvSpPr>
        <p:spPr>
          <a:xfrm>
            <a:off x="487680" y="1341120"/>
            <a:ext cx="5486400" cy="426720"/>
          </a:xfrm>
          <a:prstGeom prst="rect">
            <a:avLst/>
          </a:prstGeom>
          <a:solidFill>
            <a:srgbClr val="0D9488"/>
          </a:solidFill>
          <a:ln w="12700">
            <a:solidFill>
              <a:srgbClr val="0D9488"/>
            </a:solidFill>
            <a:prstDash val="solid"/>
          </a:ln>
        </p:spPr>
        <p:txBody>
          <a:bodyPr/>
          <a:lstStyle/>
          <a:p>
            <a:endParaRPr lang="nl-NL" sz="2400"/>
          </a:p>
        </p:txBody>
      </p:sp>
      <p:sp>
        <p:nvSpPr>
          <p:cNvPr id="9" name="Text 7"/>
          <p:cNvSpPr/>
          <p:nvPr/>
        </p:nvSpPr>
        <p:spPr>
          <a:xfrm>
            <a:off x="487680" y="1341120"/>
            <a:ext cx="5486400" cy="426720"/>
          </a:xfrm>
          <a:prstGeom prst="rect">
            <a:avLst/>
          </a:prstGeom>
          <a:noFill/>
          <a:ln/>
        </p:spPr>
        <p:txBody>
          <a:bodyPr wrap="square" rtlCol="0" anchor="ctr"/>
          <a:lstStyle/>
          <a:p>
            <a:pPr algn="ctr"/>
            <a:r>
              <a:rPr lang="en-US" sz="1333" b="1" dirty="0">
                <a:solidFill>
                  <a:srgbClr val="FFFFFF"/>
                </a:solidFill>
                <a:latin typeface="Arial" pitchFamily="34" charset="0"/>
                <a:ea typeface="Arial" pitchFamily="34" charset="-122"/>
                <a:cs typeface="Arial" pitchFamily="34" charset="-120"/>
              </a:rPr>
              <a:t>HUIDIGE KLANTREIS TOOLS</a:t>
            </a:r>
            <a:endParaRPr lang="en-US" sz="1333" dirty="0"/>
          </a:p>
        </p:txBody>
      </p:sp>
      <p:sp>
        <p:nvSpPr>
          <p:cNvPr id="10" name="Shape 8"/>
          <p:cNvSpPr/>
          <p:nvPr/>
        </p:nvSpPr>
        <p:spPr>
          <a:xfrm>
            <a:off x="609600" y="1889760"/>
            <a:ext cx="365760" cy="365760"/>
          </a:xfrm>
          <a:prstGeom prst="ellipse">
            <a:avLst/>
          </a:prstGeom>
          <a:solidFill>
            <a:srgbClr val="0D9488"/>
          </a:solidFill>
          <a:ln w="12700">
            <a:solidFill>
              <a:srgbClr val="0D9488"/>
            </a:solidFill>
            <a:prstDash val="solid"/>
          </a:ln>
        </p:spPr>
        <p:txBody>
          <a:bodyPr/>
          <a:lstStyle/>
          <a:p>
            <a:endParaRPr lang="nl-NL" sz="2400"/>
          </a:p>
        </p:txBody>
      </p:sp>
      <p:sp>
        <p:nvSpPr>
          <p:cNvPr id="11" name="Text 9"/>
          <p:cNvSpPr/>
          <p:nvPr/>
        </p:nvSpPr>
        <p:spPr>
          <a:xfrm>
            <a:off x="609600" y="1889760"/>
            <a:ext cx="365760" cy="365760"/>
          </a:xfrm>
          <a:prstGeom prst="rect">
            <a:avLst/>
          </a:prstGeom>
          <a:noFill/>
          <a:ln/>
        </p:spPr>
        <p:txBody>
          <a:bodyPr wrap="square" rtlCol="0" anchor="ctr"/>
          <a:lstStyle/>
          <a:p>
            <a:pPr algn="ctr"/>
            <a:r>
              <a:rPr lang="en-US" sz="1333" b="1" dirty="0">
                <a:solidFill>
                  <a:srgbClr val="FFFFFF"/>
                </a:solidFill>
                <a:latin typeface="Arial" pitchFamily="34" charset="0"/>
                <a:ea typeface="Arial" pitchFamily="34" charset="-122"/>
                <a:cs typeface="Arial" pitchFamily="34" charset="-120"/>
              </a:rPr>
              <a:t>1</a:t>
            </a:r>
            <a:endParaRPr lang="en-US" sz="1333" dirty="0"/>
          </a:p>
        </p:txBody>
      </p:sp>
      <p:sp>
        <p:nvSpPr>
          <p:cNvPr id="12" name="Text 10"/>
          <p:cNvSpPr/>
          <p:nvPr/>
        </p:nvSpPr>
        <p:spPr>
          <a:xfrm>
            <a:off x="1097280" y="1889760"/>
            <a:ext cx="2194560" cy="365760"/>
          </a:xfrm>
          <a:prstGeom prst="rect">
            <a:avLst/>
          </a:prstGeom>
          <a:noFill/>
          <a:ln/>
        </p:spPr>
        <p:txBody>
          <a:bodyPr wrap="square" rtlCol="0" anchor="ctr"/>
          <a:lstStyle/>
          <a:p>
            <a:r>
              <a:rPr lang="en-US" sz="1200" b="1" dirty="0">
                <a:solidFill>
                  <a:srgbClr val="1E3A5F"/>
                </a:solidFill>
                <a:latin typeface="Arial" pitchFamily="34" charset="0"/>
                <a:ea typeface="Arial" pitchFamily="34" charset="-122"/>
                <a:cs typeface="Arial" pitchFamily="34" charset="-120"/>
              </a:rPr>
              <a:t>Simpele klantreis</a:t>
            </a:r>
            <a:endParaRPr lang="en-US" sz="1200" dirty="0"/>
          </a:p>
        </p:txBody>
      </p:sp>
      <p:sp>
        <p:nvSpPr>
          <p:cNvPr id="13" name="Text 11"/>
          <p:cNvSpPr/>
          <p:nvPr/>
        </p:nvSpPr>
        <p:spPr>
          <a:xfrm>
            <a:off x="3291840" y="1889760"/>
            <a:ext cx="2560320" cy="365760"/>
          </a:xfrm>
          <a:prstGeom prst="rect">
            <a:avLst/>
          </a:prstGeom>
          <a:noFill/>
          <a:ln/>
        </p:spPr>
        <p:txBody>
          <a:bodyPr wrap="square" rtlCol="0" anchor="ctr"/>
          <a:lstStyle/>
          <a:p>
            <a:r>
              <a:rPr lang="en-US" sz="1067" dirty="0">
                <a:solidFill>
                  <a:srgbClr val="718096"/>
                </a:solidFill>
                <a:latin typeface="Arial" pitchFamily="34" charset="0"/>
                <a:ea typeface="Arial" pitchFamily="34" charset="-122"/>
                <a:cs typeface="Arial" pitchFamily="34" charset="-120"/>
              </a:rPr>
              <a:t>Eerste schets met belangrijkste fases</a:t>
            </a:r>
            <a:endParaRPr lang="en-US" sz="1067" dirty="0"/>
          </a:p>
        </p:txBody>
      </p:sp>
      <p:sp>
        <p:nvSpPr>
          <p:cNvPr id="14" name="Shape 12"/>
          <p:cNvSpPr/>
          <p:nvPr/>
        </p:nvSpPr>
        <p:spPr>
          <a:xfrm>
            <a:off x="609600" y="2353056"/>
            <a:ext cx="365760" cy="365760"/>
          </a:xfrm>
          <a:prstGeom prst="ellipse">
            <a:avLst/>
          </a:prstGeom>
          <a:solidFill>
            <a:srgbClr val="0D9488"/>
          </a:solidFill>
          <a:ln w="12700">
            <a:solidFill>
              <a:srgbClr val="0D9488"/>
            </a:solidFill>
            <a:prstDash val="solid"/>
          </a:ln>
        </p:spPr>
        <p:txBody>
          <a:bodyPr/>
          <a:lstStyle/>
          <a:p>
            <a:endParaRPr lang="nl-NL" sz="2400"/>
          </a:p>
        </p:txBody>
      </p:sp>
      <p:sp>
        <p:nvSpPr>
          <p:cNvPr id="15" name="Text 13"/>
          <p:cNvSpPr/>
          <p:nvPr/>
        </p:nvSpPr>
        <p:spPr>
          <a:xfrm>
            <a:off x="609600" y="2353056"/>
            <a:ext cx="365760" cy="365760"/>
          </a:xfrm>
          <a:prstGeom prst="rect">
            <a:avLst/>
          </a:prstGeom>
          <a:noFill/>
          <a:ln/>
        </p:spPr>
        <p:txBody>
          <a:bodyPr wrap="square" rtlCol="0" anchor="ctr"/>
          <a:lstStyle/>
          <a:p>
            <a:pPr algn="ctr"/>
            <a:r>
              <a:rPr lang="en-US" sz="1333" b="1" dirty="0">
                <a:solidFill>
                  <a:srgbClr val="FFFFFF"/>
                </a:solidFill>
                <a:latin typeface="Arial" pitchFamily="34" charset="0"/>
                <a:ea typeface="Arial" pitchFamily="34" charset="-122"/>
                <a:cs typeface="Arial" pitchFamily="34" charset="-120"/>
              </a:rPr>
              <a:t>2</a:t>
            </a:r>
            <a:endParaRPr lang="en-US" sz="1333" dirty="0"/>
          </a:p>
        </p:txBody>
      </p:sp>
      <p:sp>
        <p:nvSpPr>
          <p:cNvPr id="16" name="Text 14"/>
          <p:cNvSpPr/>
          <p:nvPr/>
        </p:nvSpPr>
        <p:spPr>
          <a:xfrm>
            <a:off x="1097280" y="2353056"/>
            <a:ext cx="2194560" cy="365760"/>
          </a:xfrm>
          <a:prstGeom prst="rect">
            <a:avLst/>
          </a:prstGeom>
          <a:noFill/>
          <a:ln/>
        </p:spPr>
        <p:txBody>
          <a:bodyPr wrap="square" rtlCol="0" anchor="ctr"/>
          <a:lstStyle/>
          <a:p>
            <a:r>
              <a:rPr lang="en-US" sz="1200" b="1" dirty="0">
                <a:solidFill>
                  <a:srgbClr val="1E3A5F"/>
                </a:solidFill>
                <a:latin typeface="Arial" pitchFamily="34" charset="0"/>
                <a:ea typeface="Arial" pitchFamily="34" charset="-122"/>
                <a:cs typeface="Arial" pitchFamily="34" charset="-120"/>
              </a:rPr>
              <a:t>Klantreis</a:t>
            </a:r>
            <a:endParaRPr lang="en-US" sz="1200" dirty="0"/>
          </a:p>
        </p:txBody>
      </p:sp>
      <p:sp>
        <p:nvSpPr>
          <p:cNvPr id="17" name="Text 15"/>
          <p:cNvSpPr/>
          <p:nvPr/>
        </p:nvSpPr>
        <p:spPr>
          <a:xfrm>
            <a:off x="3291840" y="2353056"/>
            <a:ext cx="2560320" cy="365760"/>
          </a:xfrm>
          <a:prstGeom prst="rect">
            <a:avLst/>
          </a:prstGeom>
          <a:noFill/>
          <a:ln/>
        </p:spPr>
        <p:txBody>
          <a:bodyPr wrap="square" rtlCol="0" anchor="ctr"/>
          <a:lstStyle/>
          <a:p>
            <a:r>
              <a:rPr lang="en-US" sz="1067" dirty="0">
                <a:solidFill>
                  <a:srgbClr val="718096"/>
                </a:solidFill>
                <a:latin typeface="Arial" pitchFamily="34" charset="0"/>
                <a:ea typeface="Arial" pitchFamily="34" charset="-122"/>
                <a:cs typeface="Arial" pitchFamily="34" charset="-120"/>
              </a:rPr>
              <a:t>Gedetailleerd Above the Line met touchpoints</a:t>
            </a:r>
            <a:endParaRPr lang="en-US" sz="1067" dirty="0"/>
          </a:p>
        </p:txBody>
      </p:sp>
      <p:sp>
        <p:nvSpPr>
          <p:cNvPr id="18" name="Shape 16"/>
          <p:cNvSpPr/>
          <p:nvPr/>
        </p:nvSpPr>
        <p:spPr>
          <a:xfrm>
            <a:off x="609600" y="2816352"/>
            <a:ext cx="365760" cy="365760"/>
          </a:xfrm>
          <a:prstGeom prst="ellipse">
            <a:avLst/>
          </a:prstGeom>
          <a:solidFill>
            <a:srgbClr val="0D9488"/>
          </a:solidFill>
          <a:ln w="12700">
            <a:solidFill>
              <a:srgbClr val="0D9488"/>
            </a:solidFill>
            <a:prstDash val="solid"/>
          </a:ln>
        </p:spPr>
        <p:txBody>
          <a:bodyPr/>
          <a:lstStyle/>
          <a:p>
            <a:endParaRPr lang="nl-NL" sz="2400"/>
          </a:p>
        </p:txBody>
      </p:sp>
      <p:sp>
        <p:nvSpPr>
          <p:cNvPr id="19" name="Text 17"/>
          <p:cNvSpPr/>
          <p:nvPr/>
        </p:nvSpPr>
        <p:spPr>
          <a:xfrm>
            <a:off x="609600" y="2816352"/>
            <a:ext cx="365760" cy="365760"/>
          </a:xfrm>
          <a:prstGeom prst="rect">
            <a:avLst/>
          </a:prstGeom>
          <a:noFill/>
          <a:ln/>
        </p:spPr>
        <p:txBody>
          <a:bodyPr wrap="square" rtlCol="0" anchor="ctr"/>
          <a:lstStyle/>
          <a:p>
            <a:pPr algn="ctr"/>
            <a:r>
              <a:rPr lang="en-US" sz="1333" b="1" dirty="0">
                <a:solidFill>
                  <a:srgbClr val="FFFFFF"/>
                </a:solidFill>
                <a:latin typeface="Arial" pitchFamily="34" charset="0"/>
                <a:ea typeface="Arial" pitchFamily="34" charset="-122"/>
                <a:cs typeface="Arial" pitchFamily="34" charset="-120"/>
              </a:rPr>
              <a:t>3</a:t>
            </a:r>
            <a:endParaRPr lang="en-US" sz="1333" dirty="0"/>
          </a:p>
        </p:txBody>
      </p:sp>
      <p:sp>
        <p:nvSpPr>
          <p:cNvPr id="20" name="Text 18"/>
          <p:cNvSpPr/>
          <p:nvPr/>
        </p:nvSpPr>
        <p:spPr>
          <a:xfrm>
            <a:off x="1097280" y="2816352"/>
            <a:ext cx="2194560" cy="365760"/>
          </a:xfrm>
          <a:prstGeom prst="rect">
            <a:avLst/>
          </a:prstGeom>
          <a:noFill/>
          <a:ln/>
        </p:spPr>
        <p:txBody>
          <a:bodyPr wrap="square" rtlCol="0" anchor="ctr"/>
          <a:lstStyle/>
          <a:p>
            <a:r>
              <a:rPr lang="en-US" sz="1200" b="1" dirty="0">
                <a:solidFill>
                  <a:srgbClr val="1E3A5F"/>
                </a:solidFill>
                <a:latin typeface="Arial" pitchFamily="34" charset="0"/>
                <a:ea typeface="Arial" pitchFamily="34" charset="-122"/>
                <a:cs typeface="Arial" pitchFamily="34" charset="-120"/>
              </a:rPr>
              <a:t>Klantreis onder de lijn</a:t>
            </a:r>
            <a:endParaRPr lang="en-US" sz="1200" dirty="0"/>
          </a:p>
        </p:txBody>
      </p:sp>
      <p:sp>
        <p:nvSpPr>
          <p:cNvPr id="21" name="Text 19"/>
          <p:cNvSpPr/>
          <p:nvPr/>
        </p:nvSpPr>
        <p:spPr>
          <a:xfrm>
            <a:off x="3291840" y="2816352"/>
            <a:ext cx="2560320" cy="365760"/>
          </a:xfrm>
          <a:prstGeom prst="rect">
            <a:avLst/>
          </a:prstGeom>
          <a:noFill/>
          <a:ln/>
        </p:spPr>
        <p:txBody>
          <a:bodyPr wrap="square" rtlCol="0" anchor="ctr"/>
          <a:lstStyle/>
          <a:p>
            <a:r>
              <a:rPr lang="en-US" sz="1067" dirty="0">
                <a:solidFill>
                  <a:srgbClr val="718096"/>
                </a:solidFill>
                <a:latin typeface="Arial" pitchFamily="34" charset="0"/>
                <a:ea typeface="Arial" pitchFamily="34" charset="-122"/>
                <a:cs typeface="Arial" pitchFamily="34" charset="-120"/>
              </a:rPr>
              <a:t>Interne processen, systemen en data</a:t>
            </a:r>
            <a:endParaRPr lang="en-US" sz="1067" dirty="0"/>
          </a:p>
        </p:txBody>
      </p:sp>
      <p:sp>
        <p:nvSpPr>
          <p:cNvPr id="22" name="Shape 20"/>
          <p:cNvSpPr/>
          <p:nvPr/>
        </p:nvSpPr>
        <p:spPr>
          <a:xfrm>
            <a:off x="609600" y="3279648"/>
            <a:ext cx="365760" cy="365760"/>
          </a:xfrm>
          <a:prstGeom prst="ellipse">
            <a:avLst/>
          </a:prstGeom>
          <a:solidFill>
            <a:srgbClr val="0D9488"/>
          </a:solidFill>
          <a:ln w="12700">
            <a:solidFill>
              <a:srgbClr val="0D9488"/>
            </a:solidFill>
            <a:prstDash val="solid"/>
          </a:ln>
        </p:spPr>
        <p:txBody>
          <a:bodyPr/>
          <a:lstStyle/>
          <a:p>
            <a:endParaRPr lang="nl-NL" sz="2400"/>
          </a:p>
        </p:txBody>
      </p:sp>
      <p:sp>
        <p:nvSpPr>
          <p:cNvPr id="23" name="Text 21"/>
          <p:cNvSpPr/>
          <p:nvPr/>
        </p:nvSpPr>
        <p:spPr>
          <a:xfrm>
            <a:off x="609600" y="3279648"/>
            <a:ext cx="365760" cy="365760"/>
          </a:xfrm>
          <a:prstGeom prst="rect">
            <a:avLst/>
          </a:prstGeom>
          <a:noFill/>
          <a:ln/>
        </p:spPr>
        <p:txBody>
          <a:bodyPr wrap="square" rtlCol="0" anchor="ctr"/>
          <a:lstStyle/>
          <a:p>
            <a:pPr algn="ctr"/>
            <a:r>
              <a:rPr lang="en-US" sz="1333" b="1" dirty="0">
                <a:solidFill>
                  <a:srgbClr val="FFFFFF"/>
                </a:solidFill>
                <a:latin typeface="Arial" pitchFamily="34" charset="0"/>
                <a:ea typeface="Arial" pitchFamily="34" charset="-122"/>
                <a:cs typeface="Arial" pitchFamily="34" charset="-120"/>
              </a:rPr>
              <a:t>4</a:t>
            </a:r>
            <a:endParaRPr lang="en-US" sz="1333" dirty="0"/>
          </a:p>
        </p:txBody>
      </p:sp>
      <p:sp>
        <p:nvSpPr>
          <p:cNvPr id="24" name="Text 22"/>
          <p:cNvSpPr/>
          <p:nvPr/>
        </p:nvSpPr>
        <p:spPr>
          <a:xfrm>
            <a:off x="1097280" y="3279648"/>
            <a:ext cx="2194560" cy="365760"/>
          </a:xfrm>
          <a:prstGeom prst="rect">
            <a:avLst/>
          </a:prstGeom>
          <a:noFill/>
          <a:ln/>
        </p:spPr>
        <p:txBody>
          <a:bodyPr wrap="square" rtlCol="0" anchor="ctr"/>
          <a:lstStyle/>
          <a:p>
            <a:r>
              <a:rPr lang="en-US" sz="1200" b="1" dirty="0">
                <a:solidFill>
                  <a:srgbClr val="1E3A5F"/>
                </a:solidFill>
                <a:latin typeface="Arial" pitchFamily="34" charset="0"/>
                <a:ea typeface="Arial" pitchFamily="34" charset="-122"/>
                <a:cs typeface="Arial" pitchFamily="34" charset="-120"/>
              </a:rPr>
              <a:t>Stakeholder canvas</a:t>
            </a:r>
            <a:endParaRPr lang="en-US" sz="1200" dirty="0"/>
          </a:p>
        </p:txBody>
      </p:sp>
      <p:sp>
        <p:nvSpPr>
          <p:cNvPr id="25" name="Text 23"/>
          <p:cNvSpPr/>
          <p:nvPr/>
        </p:nvSpPr>
        <p:spPr>
          <a:xfrm>
            <a:off x="3291840" y="3279648"/>
            <a:ext cx="2560320" cy="365760"/>
          </a:xfrm>
          <a:prstGeom prst="rect">
            <a:avLst/>
          </a:prstGeom>
          <a:noFill/>
          <a:ln/>
        </p:spPr>
        <p:txBody>
          <a:bodyPr wrap="square" rtlCol="0" anchor="ctr"/>
          <a:lstStyle/>
          <a:p>
            <a:r>
              <a:rPr lang="en-US" sz="1067" dirty="0">
                <a:solidFill>
                  <a:srgbClr val="718096"/>
                </a:solidFill>
                <a:latin typeface="Arial" pitchFamily="34" charset="0"/>
                <a:ea typeface="Arial" pitchFamily="34" charset="-122"/>
                <a:cs typeface="Arial" pitchFamily="34" charset="-120"/>
              </a:rPr>
              <a:t>Geplot op invloed en betrokkenheid</a:t>
            </a:r>
            <a:endParaRPr lang="en-US" sz="1067" dirty="0"/>
          </a:p>
        </p:txBody>
      </p:sp>
      <p:sp>
        <p:nvSpPr>
          <p:cNvPr id="26" name="Shape 24"/>
          <p:cNvSpPr/>
          <p:nvPr/>
        </p:nvSpPr>
        <p:spPr>
          <a:xfrm>
            <a:off x="609600" y="3742944"/>
            <a:ext cx="365760" cy="365760"/>
          </a:xfrm>
          <a:prstGeom prst="ellipse">
            <a:avLst/>
          </a:prstGeom>
          <a:solidFill>
            <a:srgbClr val="0D9488"/>
          </a:solidFill>
          <a:ln w="12700">
            <a:solidFill>
              <a:srgbClr val="0D9488"/>
            </a:solidFill>
            <a:prstDash val="solid"/>
          </a:ln>
        </p:spPr>
        <p:txBody>
          <a:bodyPr/>
          <a:lstStyle/>
          <a:p>
            <a:endParaRPr lang="nl-NL" sz="2400"/>
          </a:p>
        </p:txBody>
      </p:sp>
      <p:sp>
        <p:nvSpPr>
          <p:cNvPr id="27" name="Text 25"/>
          <p:cNvSpPr/>
          <p:nvPr/>
        </p:nvSpPr>
        <p:spPr>
          <a:xfrm>
            <a:off x="609600" y="3742944"/>
            <a:ext cx="365760" cy="365760"/>
          </a:xfrm>
          <a:prstGeom prst="rect">
            <a:avLst/>
          </a:prstGeom>
          <a:noFill/>
          <a:ln/>
        </p:spPr>
        <p:txBody>
          <a:bodyPr wrap="square" rtlCol="0" anchor="ctr"/>
          <a:lstStyle/>
          <a:p>
            <a:pPr algn="ctr"/>
            <a:r>
              <a:rPr lang="en-US" sz="1333" b="1" dirty="0">
                <a:solidFill>
                  <a:srgbClr val="FFFFFF"/>
                </a:solidFill>
                <a:latin typeface="Arial" pitchFamily="34" charset="0"/>
                <a:ea typeface="Arial" pitchFamily="34" charset="-122"/>
                <a:cs typeface="Arial" pitchFamily="34" charset="-120"/>
              </a:rPr>
              <a:t>5</a:t>
            </a:r>
            <a:endParaRPr lang="en-US" sz="1333" dirty="0"/>
          </a:p>
        </p:txBody>
      </p:sp>
      <p:sp>
        <p:nvSpPr>
          <p:cNvPr id="28" name="Text 26"/>
          <p:cNvSpPr/>
          <p:nvPr/>
        </p:nvSpPr>
        <p:spPr>
          <a:xfrm>
            <a:off x="1097280" y="3742944"/>
            <a:ext cx="2194560" cy="365760"/>
          </a:xfrm>
          <a:prstGeom prst="rect">
            <a:avLst/>
          </a:prstGeom>
          <a:noFill/>
          <a:ln/>
        </p:spPr>
        <p:txBody>
          <a:bodyPr wrap="square" rtlCol="0" anchor="ctr"/>
          <a:lstStyle/>
          <a:p>
            <a:r>
              <a:rPr lang="en-US" sz="1200" b="1" dirty="0">
                <a:solidFill>
                  <a:srgbClr val="1E3A5F"/>
                </a:solidFill>
                <a:latin typeface="Arial" pitchFamily="34" charset="0"/>
                <a:ea typeface="Arial" pitchFamily="34" charset="-122"/>
                <a:cs typeface="Arial" pitchFamily="34" charset="-120"/>
              </a:rPr>
              <a:t>Pijn &amp; Winst kaart</a:t>
            </a:r>
            <a:endParaRPr lang="en-US" sz="1200" dirty="0"/>
          </a:p>
        </p:txBody>
      </p:sp>
      <p:sp>
        <p:nvSpPr>
          <p:cNvPr id="29" name="Text 27"/>
          <p:cNvSpPr/>
          <p:nvPr/>
        </p:nvSpPr>
        <p:spPr>
          <a:xfrm>
            <a:off x="3291840" y="3742944"/>
            <a:ext cx="2560320" cy="365760"/>
          </a:xfrm>
          <a:prstGeom prst="rect">
            <a:avLst/>
          </a:prstGeom>
          <a:noFill/>
          <a:ln/>
        </p:spPr>
        <p:txBody>
          <a:bodyPr wrap="square" rtlCol="0" anchor="ctr"/>
          <a:lstStyle/>
          <a:p>
            <a:r>
              <a:rPr lang="en-US" sz="1067" dirty="0">
                <a:solidFill>
                  <a:srgbClr val="718096"/>
                </a:solidFill>
                <a:latin typeface="Arial" pitchFamily="34" charset="0"/>
                <a:ea typeface="Arial" pitchFamily="34" charset="-122"/>
                <a:cs typeface="Arial" pitchFamily="34" charset="-120"/>
              </a:rPr>
              <a:t>Behoeften en pijnpunten per persona</a:t>
            </a:r>
            <a:endParaRPr lang="en-US" sz="1067" dirty="0"/>
          </a:p>
        </p:txBody>
      </p:sp>
      <p:sp>
        <p:nvSpPr>
          <p:cNvPr id="30" name="Shape 28"/>
          <p:cNvSpPr/>
          <p:nvPr/>
        </p:nvSpPr>
        <p:spPr>
          <a:xfrm>
            <a:off x="609600" y="4206240"/>
            <a:ext cx="365760" cy="365760"/>
          </a:xfrm>
          <a:prstGeom prst="ellipse">
            <a:avLst/>
          </a:prstGeom>
          <a:solidFill>
            <a:srgbClr val="0D9488"/>
          </a:solidFill>
          <a:ln w="12700">
            <a:solidFill>
              <a:srgbClr val="0D9488"/>
            </a:solidFill>
            <a:prstDash val="solid"/>
          </a:ln>
        </p:spPr>
        <p:txBody>
          <a:bodyPr/>
          <a:lstStyle/>
          <a:p>
            <a:endParaRPr lang="nl-NL" sz="2400"/>
          </a:p>
        </p:txBody>
      </p:sp>
      <p:sp>
        <p:nvSpPr>
          <p:cNvPr id="31" name="Text 29"/>
          <p:cNvSpPr/>
          <p:nvPr/>
        </p:nvSpPr>
        <p:spPr>
          <a:xfrm>
            <a:off x="609600" y="4206240"/>
            <a:ext cx="365760" cy="365760"/>
          </a:xfrm>
          <a:prstGeom prst="rect">
            <a:avLst/>
          </a:prstGeom>
          <a:noFill/>
          <a:ln/>
        </p:spPr>
        <p:txBody>
          <a:bodyPr wrap="square" rtlCol="0" anchor="ctr"/>
          <a:lstStyle/>
          <a:p>
            <a:pPr algn="ctr"/>
            <a:r>
              <a:rPr lang="en-US" sz="1333" b="1" dirty="0">
                <a:solidFill>
                  <a:srgbClr val="FFFFFF"/>
                </a:solidFill>
                <a:latin typeface="Arial" pitchFamily="34" charset="0"/>
                <a:ea typeface="Arial" pitchFamily="34" charset="-122"/>
                <a:cs typeface="Arial" pitchFamily="34" charset="-120"/>
              </a:rPr>
              <a:t>6</a:t>
            </a:r>
            <a:endParaRPr lang="en-US" sz="1333" dirty="0"/>
          </a:p>
        </p:txBody>
      </p:sp>
      <p:sp>
        <p:nvSpPr>
          <p:cNvPr id="32" name="Text 30"/>
          <p:cNvSpPr/>
          <p:nvPr/>
        </p:nvSpPr>
        <p:spPr>
          <a:xfrm>
            <a:off x="1097280" y="4206240"/>
            <a:ext cx="2194560" cy="365760"/>
          </a:xfrm>
          <a:prstGeom prst="rect">
            <a:avLst/>
          </a:prstGeom>
          <a:noFill/>
          <a:ln/>
        </p:spPr>
        <p:txBody>
          <a:bodyPr wrap="square" rtlCol="0" anchor="ctr"/>
          <a:lstStyle/>
          <a:p>
            <a:r>
              <a:rPr lang="en-US" sz="1200" b="1" dirty="0">
                <a:solidFill>
                  <a:srgbClr val="1E3A5F"/>
                </a:solidFill>
                <a:latin typeface="Arial" pitchFamily="34" charset="0"/>
                <a:ea typeface="Arial" pitchFamily="34" charset="-122"/>
                <a:cs typeface="Arial" pitchFamily="34" charset="-120"/>
              </a:rPr>
              <a:t>Interview samenvatting</a:t>
            </a:r>
            <a:endParaRPr lang="en-US" sz="1200" dirty="0"/>
          </a:p>
        </p:txBody>
      </p:sp>
      <p:sp>
        <p:nvSpPr>
          <p:cNvPr id="33" name="Text 31"/>
          <p:cNvSpPr/>
          <p:nvPr/>
        </p:nvSpPr>
        <p:spPr>
          <a:xfrm>
            <a:off x="3291840" y="4206240"/>
            <a:ext cx="2560320" cy="365760"/>
          </a:xfrm>
          <a:prstGeom prst="rect">
            <a:avLst/>
          </a:prstGeom>
          <a:noFill/>
          <a:ln/>
        </p:spPr>
        <p:txBody>
          <a:bodyPr wrap="square" rtlCol="0" anchor="ctr"/>
          <a:lstStyle/>
          <a:p>
            <a:r>
              <a:rPr lang="en-US" sz="1067" dirty="0">
                <a:solidFill>
                  <a:srgbClr val="718096"/>
                </a:solidFill>
                <a:latin typeface="Arial" pitchFamily="34" charset="0"/>
                <a:ea typeface="Arial" pitchFamily="34" charset="-122"/>
                <a:cs typeface="Arial" pitchFamily="34" charset="-120"/>
              </a:rPr>
              <a:t>Uitgewerkte klantinterviews</a:t>
            </a:r>
            <a:endParaRPr lang="en-US" sz="1067" dirty="0"/>
          </a:p>
        </p:txBody>
      </p:sp>
      <p:sp>
        <p:nvSpPr>
          <p:cNvPr id="34" name="Shape 32"/>
          <p:cNvSpPr/>
          <p:nvPr/>
        </p:nvSpPr>
        <p:spPr>
          <a:xfrm>
            <a:off x="609600" y="4669536"/>
            <a:ext cx="365760" cy="365760"/>
          </a:xfrm>
          <a:prstGeom prst="ellipse">
            <a:avLst/>
          </a:prstGeom>
          <a:solidFill>
            <a:srgbClr val="0D9488"/>
          </a:solidFill>
          <a:ln w="12700">
            <a:solidFill>
              <a:srgbClr val="0D9488"/>
            </a:solidFill>
            <a:prstDash val="solid"/>
          </a:ln>
        </p:spPr>
        <p:txBody>
          <a:bodyPr/>
          <a:lstStyle/>
          <a:p>
            <a:endParaRPr lang="nl-NL" sz="2400"/>
          </a:p>
        </p:txBody>
      </p:sp>
      <p:sp>
        <p:nvSpPr>
          <p:cNvPr id="35" name="Text 33"/>
          <p:cNvSpPr/>
          <p:nvPr/>
        </p:nvSpPr>
        <p:spPr>
          <a:xfrm>
            <a:off x="609600" y="4669536"/>
            <a:ext cx="365760" cy="365760"/>
          </a:xfrm>
          <a:prstGeom prst="rect">
            <a:avLst/>
          </a:prstGeom>
          <a:noFill/>
          <a:ln/>
        </p:spPr>
        <p:txBody>
          <a:bodyPr wrap="square" rtlCol="0" anchor="ctr"/>
          <a:lstStyle/>
          <a:p>
            <a:pPr algn="ctr"/>
            <a:r>
              <a:rPr lang="en-US" sz="1333" b="1" dirty="0">
                <a:solidFill>
                  <a:srgbClr val="FFFFFF"/>
                </a:solidFill>
                <a:latin typeface="Arial" pitchFamily="34" charset="0"/>
                <a:ea typeface="Arial" pitchFamily="34" charset="-122"/>
                <a:cs typeface="Arial" pitchFamily="34" charset="-120"/>
              </a:rPr>
              <a:t>7</a:t>
            </a:r>
            <a:endParaRPr lang="en-US" sz="1333" dirty="0"/>
          </a:p>
        </p:txBody>
      </p:sp>
      <p:sp>
        <p:nvSpPr>
          <p:cNvPr id="36" name="Text 34"/>
          <p:cNvSpPr/>
          <p:nvPr/>
        </p:nvSpPr>
        <p:spPr>
          <a:xfrm>
            <a:off x="1097280" y="4669536"/>
            <a:ext cx="2194560" cy="365760"/>
          </a:xfrm>
          <a:prstGeom prst="rect">
            <a:avLst/>
          </a:prstGeom>
          <a:noFill/>
          <a:ln/>
        </p:spPr>
        <p:txBody>
          <a:bodyPr wrap="square" rtlCol="0" anchor="ctr"/>
          <a:lstStyle/>
          <a:p>
            <a:r>
              <a:rPr lang="en-US" sz="1200" b="1" dirty="0">
                <a:solidFill>
                  <a:srgbClr val="1E3A5F"/>
                </a:solidFill>
                <a:latin typeface="Arial" pitchFamily="34" charset="0"/>
                <a:ea typeface="Arial" pitchFamily="34" charset="-122"/>
                <a:cs typeface="Arial" pitchFamily="34" charset="-120"/>
              </a:rPr>
              <a:t>Klantreis inzichten</a:t>
            </a:r>
            <a:endParaRPr lang="en-US" sz="1200" dirty="0"/>
          </a:p>
        </p:txBody>
      </p:sp>
      <p:sp>
        <p:nvSpPr>
          <p:cNvPr id="37" name="Text 35"/>
          <p:cNvSpPr/>
          <p:nvPr/>
        </p:nvSpPr>
        <p:spPr>
          <a:xfrm>
            <a:off x="3291840" y="4669536"/>
            <a:ext cx="2560320" cy="365760"/>
          </a:xfrm>
          <a:prstGeom prst="rect">
            <a:avLst/>
          </a:prstGeom>
          <a:noFill/>
          <a:ln/>
        </p:spPr>
        <p:txBody>
          <a:bodyPr wrap="square" rtlCol="0" anchor="ctr"/>
          <a:lstStyle/>
          <a:p>
            <a:r>
              <a:rPr lang="en-US" sz="1067" dirty="0">
                <a:solidFill>
                  <a:srgbClr val="718096"/>
                </a:solidFill>
                <a:latin typeface="Arial" pitchFamily="34" charset="0"/>
                <a:ea typeface="Arial" pitchFamily="34" charset="-122"/>
                <a:cs typeface="Arial" pitchFamily="34" charset="-120"/>
              </a:rPr>
              <a:t>Bevindingen geplot op klantreis</a:t>
            </a:r>
            <a:endParaRPr lang="en-US" sz="1067" dirty="0"/>
          </a:p>
        </p:txBody>
      </p:sp>
      <p:sp>
        <p:nvSpPr>
          <p:cNvPr id="38" name="Shape 36"/>
          <p:cNvSpPr/>
          <p:nvPr/>
        </p:nvSpPr>
        <p:spPr>
          <a:xfrm>
            <a:off x="6217920" y="1341120"/>
            <a:ext cx="5486400" cy="426720"/>
          </a:xfrm>
          <a:prstGeom prst="rect">
            <a:avLst/>
          </a:prstGeom>
          <a:solidFill>
            <a:srgbClr val="FF6B35"/>
          </a:solidFill>
          <a:ln w="12700">
            <a:solidFill>
              <a:srgbClr val="FF6B35"/>
            </a:solidFill>
            <a:prstDash val="solid"/>
          </a:ln>
        </p:spPr>
        <p:txBody>
          <a:bodyPr/>
          <a:lstStyle/>
          <a:p>
            <a:endParaRPr lang="nl-NL" sz="2400"/>
          </a:p>
        </p:txBody>
      </p:sp>
      <p:sp>
        <p:nvSpPr>
          <p:cNvPr id="39" name="Text 37"/>
          <p:cNvSpPr/>
          <p:nvPr/>
        </p:nvSpPr>
        <p:spPr>
          <a:xfrm>
            <a:off x="6217920" y="1341120"/>
            <a:ext cx="5486400" cy="426720"/>
          </a:xfrm>
          <a:prstGeom prst="rect">
            <a:avLst/>
          </a:prstGeom>
          <a:noFill/>
          <a:ln/>
        </p:spPr>
        <p:txBody>
          <a:bodyPr wrap="square" rtlCol="0" anchor="ctr"/>
          <a:lstStyle/>
          <a:p>
            <a:pPr algn="ctr"/>
            <a:r>
              <a:rPr lang="en-US" sz="1333" b="1" dirty="0">
                <a:solidFill>
                  <a:srgbClr val="FFFFFF"/>
                </a:solidFill>
                <a:latin typeface="Arial" pitchFamily="34" charset="0"/>
                <a:ea typeface="Arial" pitchFamily="34" charset="-122"/>
                <a:cs typeface="Arial" pitchFamily="34" charset="-120"/>
              </a:rPr>
              <a:t>GEWENSTE KLANTREIS TOOLS</a:t>
            </a:r>
            <a:endParaRPr lang="en-US" sz="1333" dirty="0"/>
          </a:p>
        </p:txBody>
      </p:sp>
      <p:sp>
        <p:nvSpPr>
          <p:cNvPr id="40" name="Shape 38"/>
          <p:cNvSpPr/>
          <p:nvPr/>
        </p:nvSpPr>
        <p:spPr>
          <a:xfrm>
            <a:off x="6339840" y="1889760"/>
            <a:ext cx="365760" cy="365760"/>
          </a:xfrm>
          <a:prstGeom prst="ellipse">
            <a:avLst/>
          </a:prstGeom>
          <a:solidFill>
            <a:srgbClr val="FF6B35"/>
          </a:solidFill>
          <a:ln w="12700">
            <a:solidFill>
              <a:srgbClr val="FF6B35"/>
            </a:solidFill>
            <a:prstDash val="solid"/>
          </a:ln>
        </p:spPr>
        <p:txBody>
          <a:bodyPr/>
          <a:lstStyle/>
          <a:p>
            <a:endParaRPr lang="nl-NL" sz="2400"/>
          </a:p>
        </p:txBody>
      </p:sp>
      <p:sp>
        <p:nvSpPr>
          <p:cNvPr id="41" name="Text 39"/>
          <p:cNvSpPr/>
          <p:nvPr/>
        </p:nvSpPr>
        <p:spPr>
          <a:xfrm>
            <a:off x="6339840" y="1889760"/>
            <a:ext cx="365760" cy="365760"/>
          </a:xfrm>
          <a:prstGeom prst="rect">
            <a:avLst/>
          </a:prstGeom>
          <a:noFill/>
          <a:ln/>
        </p:spPr>
        <p:txBody>
          <a:bodyPr wrap="square" rtlCol="0" anchor="ctr"/>
          <a:lstStyle/>
          <a:p>
            <a:pPr algn="ctr"/>
            <a:r>
              <a:rPr lang="en-US" sz="1200" b="1" dirty="0">
                <a:solidFill>
                  <a:srgbClr val="FFFFFF"/>
                </a:solidFill>
                <a:latin typeface="Arial" pitchFamily="34" charset="0"/>
                <a:ea typeface="Arial" pitchFamily="34" charset="-122"/>
                <a:cs typeface="Arial" pitchFamily="34" charset="-120"/>
              </a:rPr>
              <a:t>8</a:t>
            </a:r>
            <a:endParaRPr lang="en-US" sz="1200" dirty="0"/>
          </a:p>
        </p:txBody>
      </p:sp>
      <p:sp>
        <p:nvSpPr>
          <p:cNvPr id="42" name="Text 40"/>
          <p:cNvSpPr/>
          <p:nvPr/>
        </p:nvSpPr>
        <p:spPr>
          <a:xfrm>
            <a:off x="6827520" y="1889760"/>
            <a:ext cx="1950720" cy="365760"/>
          </a:xfrm>
          <a:prstGeom prst="rect">
            <a:avLst/>
          </a:prstGeom>
          <a:noFill/>
          <a:ln/>
        </p:spPr>
        <p:txBody>
          <a:bodyPr wrap="square" rtlCol="0" anchor="ctr"/>
          <a:lstStyle/>
          <a:p>
            <a:r>
              <a:rPr lang="en-US" sz="1200" b="1" dirty="0">
                <a:solidFill>
                  <a:srgbClr val="1E3A5F"/>
                </a:solidFill>
                <a:latin typeface="Arial" pitchFamily="34" charset="0"/>
                <a:ea typeface="Arial" pitchFamily="34" charset="-122"/>
                <a:cs typeface="Arial" pitchFamily="34" charset="-120"/>
              </a:rPr>
              <a:t>Design Criteria</a:t>
            </a:r>
            <a:endParaRPr lang="en-US" sz="1200" dirty="0"/>
          </a:p>
        </p:txBody>
      </p:sp>
      <p:sp>
        <p:nvSpPr>
          <p:cNvPr id="43" name="Text 41"/>
          <p:cNvSpPr/>
          <p:nvPr/>
        </p:nvSpPr>
        <p:spPr>
          <a:xfrm>
            <a:off x="8778240" y="1889760"/>
            <a:ext cx="2926080" cy="365760"/>
          </a:xfrm>
          <a:prstGeom prst="rect">
            <a:avLst/>
          </a:prstGeom>
          <a:noFill/>
          <a:ln/>
        </p:spPr>
        <p:txBody>
          <a:bodyPr wrap="square" rtlCol="0" anchor="ctr"/>
          <a:lstStyle/>
          <a:p>
            <a:r>
              <a:rPr lang="en-US" sz="1067" dirty="0">
                <a:solidFill>
                  <a:srgbClr val="718096"/>
                </a:solidFill>
                <a:latin typeface="Arial" pitchFamily="34" charset="0"/>
                <a:ea typeface="Arial" pitchFamily="34" charset="-122"/>
                <a:cs typeface="Arial" pitchFamily="34" charset="-120"/>
              </a:rPr>
              <a:t>MoSCoW prioritering van requirements</a:t>
            </a:r>
            <a:endParaRPr lang="en-US" sz="1067" dirty="0"/>
          </a:p>
        </p:txBody>
      </p:sp>
      <p:sp>
        <p:nvSpPr>
          <p:cNvPr id="44" name="Shape 42"/>
          <p:cNvSpPr/>
          <p:nvPr/>
        </p:nvSpPr>
        <p:spPr>
          <a:xfrm>
            <a:off x="6339840" y="2353056"/>
            <a:ext cx="365760" cy="365760"/>
          </a:xfrm>
          <a:prstGeom prst="ellipse">
            <a:avLst/>
          </a:prstGeom>
          <a:solidFill>
            <a:srgbClr val="FF6B35"/>
          </a:solidFill>
          <a:ln w="12700">
            <a:solidFill>
              <a:srgbClr val="FF6B35"/>
            </a:solidFill>
            <a:prstDash val="solid"/>
          </a:ln>
        </p:spPr>
        <p:txBody>
          <a:bodyPr/>
          <a:lstStyle/>
          <a:p>
            <a:endParaRPr lang="nl-NL" sz="2400"/>
          </a:p>
        </p:txBody>
      </p:sp>
      <p:sp>
        <p:nvSpPr>
          <p:cNvPr id="45" name="Text 43"/>
          <p:cNvSpPr/>
          <p:nvPr/>
        </p:nvSpPr>
        <p:spPr>
          <a:xfrm>
            <a:off x="6339840" y="2353056"/>
            <a:ext cx="365760" cy="365760"/>
          </a:xfrm>
          <a:prstGeom prst="rect">
            <a:avLst/>
          </a:prstGeom>
          <a:noFill/>
          <a:ln/>
        </p:spPr>
        <p:txBody>
          <a:bodyPr wrap="square" rtlCol="0" anchor="ctr"/>
          <a:lstStyle/>
          <a:p>
            <a:pPr algn="ctr"/>
            <a:r>
              <a:rPr lang="en-US" sz="1200" b="1" dirty="0">
                <a:solidFill>
                  <a:srgbClr val="FFFFFF"/>
                </a:solidFill>
                <a:latin typeface="Arial" pitchFamily="34" charset="0"/>
                <a:ea typeface="Arial" pitchFamily="34" charset="-122"/>
                <a:cs typeface="Arial" pitchFamily="34" charset="-120"/>
              </a:rPr>
              <a:t>9</a:t>
            </a:r>
            <a:endParaRPr lang="en-US" sz="1200" dirty="0"/>
          </a:p>
        </p:txBody>
      </p:sp>
      <p:sp>
        <p:nvSpPr>
          <p:cNvPr id="46" name="Text 44"/>
          <p:cNvSpPr/>
          <p:nvPr/>
        </p:nvSpPr>
        <p:spPr>
          <a:xfrm>
            <a:off x="6827520" y="2353056"/>
            <a:ext cx="1950720" cy="365760"/>
          </a:xfrm>
          <a:prstGeom prst="rect">
            <a:avLst/>
          </a:prstGeom>
          <a:noFill/>
          <a:ln/>
        </p:spPr>
        <p:txBody>
          <a:bodyPr wrap="square" rtlCol="0" anchor="ctr"/>
          <a:lstStyle/>
          <a:p>
            <a:r>
              <a:rPr lang="en-US" sz="1200" b="1" dirty="0">
                <a:solidFill>
                  <a:srgbClr val="1E3A5F"/>
                </a:solidFill>
                <a:latin typeface="Arial" pitchFamily="34" charset="0"/>
                <a:ea typeface="Arial" pitchFamily="34" charset="-122"/>
                <a:cs typeface="Arial" pitchFamily="34" charset="-120"/>
              </a:rPr>
              <a:t>Effort &amp; Value</a:t>
            </a:r>
            <a:endParaRPr lang="en-US" sz="1200" dirty="0"/>
          </a:p>
        </p:txBody>
      </p:sp>
      <p:sp>
        <p:nvSpPr>
          <p:cNvPr id="47" name="Text 45"/>
          <p:cNvSpPr/>
          <p:nvPr/>
        </p:nvSpPr>
        <p:spPr>
          <a:xfrm>
            <a:off x="8778240" y="2353056"/>
            <a:ext cx="2926080" cy="365760"/>
          </a:xfrm>
          <a:prstGeom prst="rect">
            <a:avLst/>
          </a:prstGeom>
          <a:noFill/>
          <a:ln/>
        </p:spPr>
        <p:txBody>
          <a:bodyPr wrap="square" rtlCol="0" anchor="ctr"/>
          <a:lstStyle/>
          <a:p>
            <a:r>
              <a:rPr lang="en-US" sz="1067" dirty="0">
                <a:solidFill>
                  <a:srgbClr val="718096"/>
                </a:solidFill>
                <a:latin typeface="Arial" pitchFamily="34" charset="0"/>
                <a:ea typeface="Arial" pitchFamily="34" charset="-122"/>
                <a:cs typeface="Arial" pitchFamily="34" charset="-120"/>
              </a:rPr>
              <a:t>Prioriteringsmatrix voor ideeën</a:t>
            </a:r>
            <a:endParaRPr lang="en-US" sz="1067" dirty="0"/>
          </a:p>
        </p:txBody>
      </p:sp>
      <p:sp>
        <p:nvSpPr>
          <p:cNvPr id="48" name="Shape 46"/>
          <p:cNvSpPr/>
          <p:nvPr/>
        </p:nvSpPr>
        <p:spPr>
          <a:xfrm>
            <a:off x="6339840" y="2816352"/>
            <a:ext cx="365760" cy="365760"/>
          </a:xfrm>
          <a:prstGeom prst="ellipse">
            <a:avLst/>
          </a:prstGeom>
          <a:solidFill>
            <a:srgbClr val="FF6B35"/>
          </a:solidFill>
          <a:ln w="12700">
            <a:solidFill>
              <a:srgbClr val="FF6B35"/>
            </a:solidFill>
            <a:prstDash val="solid"/>
          </a:ln>
        </p:spPr>
        <p:txBody>
          <a:bodyPr/>
          <a:lstStyle/>
          <a:p>
            <a:endParaRPr lang="nl-NL" sz="2400"/>
          </a:p>
        </p:txBody>
      </p:sp>
      <p:sp>
        <p:nvSpPr>
          <p:cNvPr id="49" name="Text 47"/>
          <p:cNvSpPr/>
          <p:nvPr/>
        </p:nvSpPr>
        <p:spPr>
          <a:xfrm>
            <a:off x="6339840" y="2816352"/>
            <a:ext cx="365760" cy="365760"/>
          </a:xfrm>
          <a:prstGeom prst="rect">
            <a:avLst/>
          </a:prstGeom>
          <a:noFill/>
          <a:ln/>
        </p:spPr>
        <p:txBody>
          <a:bodyPr wrap="square" rtlCol="0" anchor="ctr"/>
          <a:lstStyle/>
          <a:p>
            <a:pPr algn="ctr"/>
            <a:r>
              <a:rPr lang="en-US" sz="1200" b="1" dirty="0">
                <a:solidFill>
                  <a:srgbClr val="FFFFFF"/>
                </a:solidFill>
                <a:latin typeface="Arial" pitchFamily="34" charset="0"/>
                <a:ea typeface="Arial" pitchFamily="34" charset="-122"/>
                <a:cs typeface="Arial" pitchFamily="34" charset="-120"/>
              </a:rPr>
              <a:t>10</a:t>
            </a:r>
            <a:endParaRPr lang="en-US" sz="1200" dirty="0"/>
          </a:p>
        </p:txBody>
      </p:sp>
      <p:sp>
        <p:nvSpPr>
          <p:cNvPr id="50" name="Text 48"/>
          <p:cNvSpPr/>
          <p:nvPr/>
        </p:nvSpPr>
        <p:spPr>
          <a:xfrm>
            <a:off x="6827520" y="2816352"/>
            <a:ext cx="1950720" cy="365760"/>
          </a:xfrm>
          <a:prstGeom prst="rect">
            <a:avLst/>
          </a:prstGeom>
          <a:noFill/>
          <a:ln/>
        </p:spPr>
        <p:txBody>
          <a:bodyPr wrap="square" rtlCol="0" anchor="ctr"/>
          <a:lstStyle/>
          <a:p>
            <a:r>
              <a:rPr lang="en-US" sz="1200" b="1" dirty="0">
                <a:solidFill>
                  <a:srgbClr val="1E3A5F"/>
                </a:solidFill>
                <a:latin typeface="Arial" pitchFamily="34" charset="0"/>
                <a:ea typeface="Arial" pitchFamily="34" charset="-122"/>
                <a:cs typeface="Arial" pitchFamily="34" charset="-120"/>
              </a:rPr>
              <a:t>Ideatie</a:t>
            </a:r>
            <a:endParaRPr lang="en-US" sz="1200" dirty="0"/>
          </a:p>
        </p:txBody>
      </p:sp>
      <p:sp>
        <p:nvSpPr>
          <p:cNvPr id="51" name="Text 49"/>
          <p:cNvSpPr/>
          <p:nvPr/>
        </p:nvSpPr>
        <p:spPr>
          <a:xfrm>
            <a:off x="8778240" y="2816352"/>
            <a:ext cx="2926080" cy="365760"/>
          </a:xfrm>
          <a:prstGeom prst="rect">
            <a:avLst/>
          </a:prstGeom>
          <a:noFill/>
          <a:ln/>
        </p:spPr>
        <p:txBody>
          <a:bodyPr wrap="square" rtlCol="0" anchor="ctr"/>
          <a:lstStyle/>
          <a:p>
            <a:r>
              <a:rPr lang="en-US" sz="1067" dirty="0">
                <a:solidFill>
                  <a:srgbClr val="718096"/>
                </a:solidFill>
                <a:latin typeface="Arial" pitchFamily="34" charset="0"/>
                <a:ea typeface="Arial" pitchFamily="34" charset="-122"/>
                <a:cs typeface="Arial" pitchFamily="34" charset="-120"/>
              </a:rPr>
              <a:t>HKJ's en uitgewerkte verbeterideeën</a:t>
            </a:r>
            <a:endParaRPr lang="en-US" sz="1067" dirty="0"/>
          </a:p>
        </p:txBody>
      </p:sp>
      <p:sp>
        <p:nvSpPr>
          <p:cNvPr id="52" name="Text 50"/>
          <p:cNvSpPr/>
          <p:nvPr/>
        </p:nvSpPr>
        <p:spPr>
          <a:xfrm>
            <a:off x="487680" y="5242560"/>
            <a:ext cx="5486400" cy="304800"/>
          </a:xfrm>
          <a:prstGeom prst="rect">
            <a:avLst/>
          </a:prstGeom>
          <a:noFill/>
          <a:ln/>
        </p:spPr>
        <p:txBody>
          <a:bodyPr wrap="square" rtlCol="0" anchor="ctr"/>
          <a:lstStyle/>
          <a:p>
            <a:pPr algn="ctr"/>
            <a:r>
              <a:rPr lang="en-US" sz="1200" b="1" dirty="0">
                <a:solidFill>
                  <a:srgbClr val="0D9488"/>
                </a:solidFill>
                <a:latin typeface="Arial" pitchFamily="34" charset="0"/>
                <a:ea typeface="Arial" pitchFamily="34" charset="-122"/>
                <a:cs typeface="Arial" pitchFamily="34" charset="-120"/>
              </a:rPr>
              <a:t>Fase 2: AS-IS</a:t>
            </a:r>
            <a:endParaRPr lang="en-US" sz="1200" dirty="0"/>
          </a:p>
        </p:txBody>
      </p:sp>
      <p:sp>
        <p:nvSpPr>
          <p:cNvPr id="53" name="Text 51"/>
          <p:cNvSpPr/>
          <p:nvPr/>
        </p:nvSpPr>
        <p:spPr>
          <a:xfrm>
            <a:off x="6217920" y="3352800"/>
            <a:ext cx="5486400" cy="304800"/>
          </a:xfrm>
          <a:prstGeom prst="rect">
            <a:avLst/>
          </a:prstGeom>
          <a:noFill/>
          <a:ln/>
        </p:spPr>
        <p:txBody>
          <a:bodyPr wrap="square" rtlCol="0" anchor="ctr"/>
          <a:lstStyle/>
          <a:p>
            <a:pPr algn="ctr"/>
            <a:r>
              <a:rPr lang="en-US" sz="1200" b="1" dirty="0">
                <a:solidFill>
                  <a:srgbClr val="FF6B35"/>
                </a:solidFill>
                <a:latin typeface="Arial" pitchFamily="34" charset="0"/>
                <a:ea typeface="Arial" pitchFamily="34" charset="-122"/>
                <a:cs typeface="Arial" pitchFamily="34" charset="-120"/>
              </a:rPr>
              <a:t>Fase 3: TO-BE</a:t>
            </a:r>
            <a:endParaRPr lang="en-US" sz="1200" dirty="0"/>
          </a:p>
        </p:txBody>
      </p:sp>
      <p:sp>
        <p:nvSpPr>
          <p:cNvPr id="54" name="Shape 52"/>
          <p:cNvSpPr/>
          <p:nvPr/>
        </p:nvSpPr>
        <p:spPr>
          <a:xfrm>
            <a:off x="6156962" y="4005943"/>
            <a:ext cx="5486400" cy="1463040"/>
          </a:xfrm>
          <a:prstGeom prst="rect">
            <a:avLst/>
          </a:prstGeom>
          <a:solidFill>
            <a:srgbClr val="F7FAFC"/>
          </a:solidFill>
          <a:ln w="12700">
            <a:solidFill>
              <a:srgbClr val="E2E8F0"/>
            </a:solidFill>
            <a:prstDash val="solid"/>
          </a:ln>
        </p:spPr>
        <p:txBody>
          <a:bodyPr/>
          <a:lstStyle/>
          <a:p>
            <a:endParaRPr lang="nl-NL" sz="2400"/>
          </a:p>
        </p:txBody>
      </p:sp>
      <p:sp>
        <p:nvSpPr>
          <p:cNvPr id="55" name="Text 53"/>
          <p:cNvSpPr/>
          <p:nvPr/>
        </p:nvSpPr>
        <p:spPr>
          <a:xfrm>
            <a:off x="6217920" y="4145280"/>
            <a:ext cx="5486400" cy="365760"/>
          </a:xfrm>
          <a:prstGeom prst="rect">
            <a:avLst/>
          </a:prstGeom>
          <a:noFill/>
          <a:ln/>
        </p:spPr>
        <p:txBody>
          <a:bodyPr wrap="square" rtlCol="0" anchor="ctr"/>
          <a:lstStyle/>
          <a:p>
            <a:pPr algn="ctr"/>
            <a:r>
              <a:rPr lang="en-US" sz="1333" b="1" dirty="0">
                <a:solidFill>
                  <a:srgbClr val="1E3A5F"/>
                </a:solidFill>
                <a:latin typeface="Arial" pitchFamily="34" charset="0"/>
                <a:ea typeface="Arial" pitchFamily="34" charset="-122"/>
                <a:cs typeface="Arial" pitchFamily="34" charset="-120"/>
              </a:rPr>
              <a:t>📋 Bekijk de volledige toolkit in Miro</a:t>
            </a:r>
            <a:endParaRPr lang="en-US" sz="1333" dirty="0"/>
          </a:p>
        </p:txBody>
      </p:sp>
      <p:sp>
        <p:nvSpPr>
          <p:cNvPr id="56" name="Text 54"/>
          <p:cNvSpPr/>
          <p:nvPr/>
        </p:nvSpPr>
        <p:spPr>
          <a:xfrm>
            <a:off x="6217920" y="4572000"/>
            <a:ext cx="5486400" cy="487680"/>
          </a:xfrm>
          <a:prstGeom prst="rect">
            <a:avLst/>
          </a:prstGeom>
          <a:noFill/>
          <a:ln/>
        </p:spPr>
        <p:txBody>
          <a:bodyPr wrap="square" rtlCol="0" anchor="ctr"/>
          <a:lstStyle/>
          <a:p>
            <a:pPr algn="ctr"/>
            <a:r>
              <a:rPr lang="en-US" sz="1067" dirty="0">
                <a:solidFill>
                  <a:srgbClr val="718096"/>
                </a:solidFill>
                <a:latin typeface="Arial" pitchFamily="34" charset="0"/>
                <a:ea typeface="Arial" pitchFamily="34" charset="-122"/>
                <a:cs typeface="Arial" pitchFamily="34" charset="-120"/>
              </a:rPr>
              <a:t>Alle templates, voorbeelden en handleidingen</a:t>
            </a:r>
            <a:endParaRPr lang="en-US" sz="1067" dirty="0"/>
          </a:p>
          <a:p>
            <a:pPr algn="ctr"/>
            <a:r>
              <a:rPr lang="en-US" sz="1067" dirty="0">
                <a:solidFill>
                  <a:srgbClr val="718096"/>
                </a:solidFill>
                <a:latin typeface="Arial" pitchFamily="34" charset="0"/>
                <a:ea typeface="Arial" pitchFamily="34" charset="-122"/>
                <a:cs typeface="Arial" pitchFamily="34" charset="-120"/>
              </a:rPr>
              <a:t>per tool beschikbaar voor hergebruik</a:t>
            </a:r>
            <a:endParaRPr lang="en-US" sz="1067" dirty="0"/>
          </a:p>
        </p:txBody>
      </p:sp>
      <p:sp>
        <p:nvSpPr>
          <p:cNvPr id="57" name="Text 55"/>
          <p:cNvSpPr/>
          <p:nvPr/>
        </p:nvSpPr>
        <p:spPr>
          <a:xfrm>
            <a:off x="6217920" y="5120640"/>
            <a:ext cx="5486400" cy="304800"/>
          </a:xfrm>
          <a:prstGeom prst="rect">
            <a:avLst/>
          </a:prstGeom>
          <a:noFill/>
          <a:ln/>
        </p:spPr>
        <p:txBody>
          <a:bodyPr wrap="square" rtlCol="0" anchor="ctr"/>
          <a:lstStyle/>
          <a:p>
            <a:pPr algn="ctr"/>
            <a:r>
              <a:rPr lang="en-US" sz="1200" b="1" dirty="0">
                <a:solidFill>
                  <a:srgbClr val="0D9488"/>
                </a:solidFill>
                <a:latin typeface="Arial" pitchFamily="34" charset="0"/>
                <a:ea typeface="Arial" pitchFamily="34" charset="-122"/>
                <a:cs typeface="Arial" pitchFamily="34" charset="-120"/>
                <a:hlinkMouseOver r:id="rId3"/>
              </a:rPr>
              <a:t>→ </a:t>
            </a:r>
            <a:r>
              <a:rPr lang="en-US" sz="1200" b="1" dirty="0">
                <a:solidFill>
                  <a:srgbClr val="0D9488"/>
                </a:solidFill>
                <a:latin typeface="Arial" pitchFamily="34" charset="0"/>
                <a:ea typeface="Arial" pitchFamily="34" charset="-122"/>
                <a:cs typeface="Arial" pitchFamily="34" charset="-120"/>
                <a:hlinkMouseOver r:id="rId4"/>
              </a:rPr>
              <a:t>Link naar Miro Toolkit</a:t>
            </a:r>
            <a:endParaRPr lang="en-US" sz="1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A01F9E-CDD3-AD40-942C-4A0969460E1C}"/>
            </a:ext>
          </a:extLst>
        </p:cNvPr>
        <p:cNvGrpSpPr/>
        <p:nvPr/>
      </p:nvGrpSpPr>
      <p:grpSpPr>
        <a:xfrm>
          <a:off x="0" y="0"/>
          <a:ext cx="0" cy="0"/>
          <a:chOff x="0" y="0"/>
          <a:chExt cx="0" cy="0"/>
        </a:xfrm>
      </p:grpSpPr>
      <p:sp>
        <p:nvSpPr>
          <p:cNvPr id="2" name="Shape 0">
            <a:extLst>
              <a:ext uri="{FF2B5EF4-FFF2-40B4-BE49-F238E27FC236}">
                <a16:creationId xmlns:a16="http://schemas.microsoft.com/office/drawing/2014/main" id="{31BB6530-7162-A95F-0424-605519091D81}"/>
              </a:ext>
            </a:extLst>
          </p:cNvPr>
          <p:cNvSpPr/>
          <p:nvPr/>
        </p:nvSpPr>
        <p:spPr>
          <a:xfrm>
            <a:off x="0" y="0"/>
            <a:ext cx="12192000" cy="1219200"/>
          </a:xfrm>
          <a:prstGeom prst="rect">
            <a:avLst/>
          </a:prstGeom>
          <a:solidFill>
            <a:srgbClr val="0D9488"/>
          </a:solidFill>
          <a:ln/>
        </p:spPr>
        <p:txBody>
          <a:bodyPr/>
          <a:lstStyle/>
          <a:p>
            <a:endParaRPr lang="nl-NL" sz="2400"/>
          </a:p>
        </p:txBody>
      </p:sp>
      <p:sp>
        <p:nvSpPr>
          <p:cNvPr id="3" name="Text 1">
            <a:extLst>
              <a:ext uri="{FF2B5EF4-FFF2-40B4-BE49-F238E27FC236}">
                <a16:creationId xmlns:a16="http://schemas.microsoft.com/office/drawing/2014/main" id="{6DCD6C09-380D-2268-8241-2081A0264D62}"/>
              </a:ext>
            </a:extLst>
          </p:cNvPr>
          <p:cNvSpPr/>
          <p:nvPr/>
        </p:nvSpPr>
        <p:spPr>
          <a:xfrm>
            <a:off x="609600" y="304800"/>
            <a:ext cx="9753600" cy="731520"/>
          </a:xfrm>
          <a:prstGeom prst="rect">
            <a:avLst/>
          </a:prstGeom>
          <a:noFill/>
          <a:ln/>
        </p:spPr>
        <p:txBody>
          <a:bodyPr wrap="square" rtlCol="0" anchor="ctr"/>
          <a:lstStyle/>
          <a:p>
            <a:r>
              <a:rPr lang="en-US" sz="4267" b="1" dirty="0">
                <a:solidFill>
                  <a:srgbClr val="FFFFFF"/>
                </a:solidFill>
              </a:rPr>
              <a:t>Klant in </a:t>
            </a:r>
            <a:r>
              <a:rPr lang="en-US" sz="4267" b="1" dirty="0" err="1">
                <a:solidFill>
                  <a:srgbClr val="FFFFFF"/>
                </a:solidFill>
              </a:rPr>
              <a:t>Beeld</a:t>
            </a:r>
            <a:r>
              <a:rPr lang="en-US" sz="4267" b="1" dirty="0">
                <a:solidFill>
                  <a:srgbClr val="FFFFFF"/>
                </a:solidFill>
              </a:rPr>
              <a:t> VO - Deliverables</a:t>
            </a:r>
            <a:endParaRPr lang="en-US" sz="4267" dirty="0"/>
          </a:p>
        </p:txBody>
      </p:sp>
      <p:sp>
        <p:nvSpPr>
          <p:cNvPr id="4" name="Shape 2">
            <a:extLst>
              <a:ext uri="{FF2B5EF4-FFF2-40B4-BE49-F238E27FC236}">
                <a16:creationId xmlns:a16="http://schemas.microsoft.com/office/drawing/2014/main" id="{C49E1C4E-4144-3A7A-A70B-2AB36A0C3857}"/>
              </a:ext>
            </a:extLst>
          </p:cNvPr>
          <p:cNvSpPr/>
          <p:nvPr/>
        </p:nvSpPr>
        <p:spPr>
          <a:xfrm>
            <a:off x="9753600" y="182880"/>
            <a:ext cx="2072640" cy="853440"/>
          </a:xfrm>
          <a:prstGeom prst="rect">
            <a:avLst/>
          </a:prstGeom>
          <a:solidFill>
            <a:srgbClr val="FFFFFF"/>
          </a:solidFill>
          <a:ln w="12700">
            <a:solidFill>
              <a:srgbClr val="E5E7EB"/>
            </a:solidFill>
            <a:prstDash val="solid"/>
          </a:ln>
        </p:spPr>
        <p:txBody>
          <a:bodyPr/>
          <a:lstStyle/>
          <a:p>
            <a:endParaRPr lang="nl-NL" sz="2400"/>
          </a:p>
        </p:txBody>
      </p:sp>
      <p:sp>
        <p:nvSpPr>
          <p:cNvPr id="5" name="Text 3">
            <a:extLst>
              <a:ext uri="{FF2B5EF4-FFF2-40B4-BE49-F238E27FC236}">
                <a16:creationId xmlns:a16="http://schemas.microsoft.com/office/drawing/2014/main" id="{233C6AD9-9DA0-A663-EE18-1409F4529E2A}"/>
              </a:ext>
            </a:extLst>
          </p:cNvPr>
          <p:cNvSpPr/>
          <p:nvPr/>
        </p:nvSpPr>
        <p:spPr>
          <a:xfrm>
            <a:off x="9814560" y="243840"/>
            <a:ext cx="1950720" cy="731520"/>
          </a:xfrm>
          <a:prstGeom prst="rect">
            <a:avLst/>
          </a:prstGeom>
          <a:noFill/>
          <a:ln/>
        </p:spPr>
        <p:txBody>
          <a:bodyPr wrap="square" rtlCol="0" anchor="ctr"/>
          <a:lstStyle/>
          <a:p>
            <a:pPr algn="ctr"/>
            <a:r>
              <a:rPr lang="en-US" sz="933" dirty="0">
                <a:solidFill>
                  <a:srgbClr val="0D9488"/>
                </a:solidFill>
              </a:rPr>
              <a:t>METHODIEK</a:t>
            </a:r>
            <a:endParaRPr lang="en-US" sz="933" dirty="0"/>
          </a:p>
          <a:p>
            <a:pPr algn="ctr"/>
            <a:r>
              <a:rPr lang="en-US" sz="933" dirty="0">
                <a:solidFill>
                  <a:srgbClr val="0D9488"/>
                </a:solidFill>
              </a:rPr>
              <a:t>Voordoen → Samen doen → Zelf doen</a:t>
            </a:r>
            <a:endParaRPr lang="en-US" sz="933" dirty="0"/>
          </a:p>
        </p:txBody>
      </p:sp>
      <p:sp>
        <p:nvSpPr>
          <p:cNvPr id="6" name="Shape 4">
            <a:extLst>
              <a:ext uri="{FF2B5EF4-FFF2-40B4-BE49-F238E27FC236}">
                <a16:creationId xmlns:a16="http://schemas.microsoft.com/office/drawing/2014/main" id="{3504FA70-D448-BDC6-A686-48D08D079E14}"/>
              </a:ext>
            </a:extLst>
          </p:cNvPr>
          <p:cNvSpPr/>
          <p:nvPr/>
        </p:nvSpPr>
        <p:spPr>
          <a:xfrm>
            <a:off x="243840" y="1584960"/>
            <a:ext cx="1584960" cy="609600"/>
          </a:xfrm>
          <a:prstGeom prst="rect">
            <a:avLst/>
          </a:prstGeom>
          <a:solidFill>
            <a:srgbClr val="1E3A5F"/>
          </a:solidFill>
          <a:ln/>
        </p:spPr>
        <p:txBody>
          <a:bodyPr/>
          <a:lstStyle/>
          <a:p>
            <a:endParaRPr lang="nl-NL" sz="2400"/>
          </a:p>
        </p:txBody>
      </p:sp>
      <p:sp>
        <p:nvSpPr>
          <p:cNvPr id="7" name="Text 5">
            <a:extLst>
              <a:ext uri="{FF2B5EF4-FFF2-40B4-BE49-F238E27FC236}">
                <a16:creationId xmlns:a16="http://schemas.microsoft.com/office/drawing/2014/main" id="{C0C1924A-E04D-427B-4F30-3FAB7173DE71}"/>
              </a:ext>
            </a:extLst>
          </p:cNvPr>
          <p:cNvSpPr/>
          <p:nvPr/>
        </p:nvSpPr>
        <p:spPr>
          <a:xfrm>
            <a:off x="243840" y="1645920"/>
            <a:ext cx="1584960" cy="243840"/>
          </a:xfrm>
          <a:prstGeom prst="rect">
            <a:avLst/>
          </a:prstGeom>
          <a:noFill/>
          <a:ln/>
        </p:spPr>
        <p:txBody>
          <a:bodyPr wrap="square" rtlCol="0" anchor="ctr"/>
          <a:lstStyle/>
          <a:p>
            <a:pPr algn="ctr"/>
            <a:r>
              <a:rPr lang="en-US" sz="1067" dirty="0">
                <a:solidFill>
                  <a:srgbClr val="FFFFFF"/>
                </a:solidFill>
              </a:rPr>
              <a:t>FASE 1</a:t>
            </a:r>
            <a:endParaRPr lang="en-US" sz="1067" dirty="0"/>
          </a:p>
        </p:txBody>
      </p:sp>
      <p:sp>
        <p:nvSpPr>
          <p:cNvPr id="8" name="Text 6">
            <a:extLst>
              <a:ext uri="{FF2B5EF4-FFF2-40B4-BE49-F238E27FC236}">
                <a16:creationId xmlns:a16="http://schemas.microsoft.com/office/drawing/2014/main" id="{B24394C7-503E-08A2-BD31-EEF8A2060EEB}"/>
              </a:ext>
            </a:extLst>
          </p:cNvPr>
          <p:cNvSpPr/>
          <p:nvPr/>
        </p:nvSpPr>
        <p:spPr>
          <a:xfrm>
            <a:off x="243840" y="1853184"/>
            <a:ext cx="1584960" cy="243840"/>
          </a:xfrm>
          <a:prstGeom prst="rect">
            <a:avLst/>
          </a:prstGeom>
          <a:noFill/>
          <a:ln/>
        </p:spPr>
        <p:txBody>
          <a:bodyPr wrap="square" rtlCol="0" anchor="ctr"/>
          <a:lstStyle/>
          <a:p>
            <a:pPr algn="ctr"/>
            <a:r>
              <a:rPr lang="en-US" sz="1200" b="1" dirty="0">
                <a:solidFill>
                  <a:srgbClr val="FFFFFF"/>
                </a:solidFill>
              </a:rPr>
              <a:t>Introductie</a:t>
            </a:r>
            <a:endParaRPr lang="en-US" sz="1200" dirty="0"/>
          </a:p>
        </p:txBody>
      </p:sp>
      <p:sp>
        <p:nvSpPr>
          <p:cNvPr id="9" name="Shape 7">
            <a:extLst>
              <a:ext uri="{FF2B5EF4-FFF2-40B4-BE49-F238E27FC236}">
                <a16:creationId xmlns:a16="http://schemas.microsoft.com/office/drawing/2014/main" id="{6F309DF0-EE25-8951-E24C-8D71705ACD82}"/>
              </a:ext>
            </a:extLst>
          </p:cNvPr>
          <p:cNvSpPr/>
          <p:nvPr/>
        </p:nvSpPr>
        <p:spPr>
          <a:xfrm>
            <a:off x="243840" y="2438400"/>
            <a:ext cx="1584960" cy="853440"/>
          </a:xfrm>
          <a:prstGeom prst="rect">
            <a:avLst/>
          </a:prstGeom>
          <a:solidFill>
            <a:srgbClr val="0D9488"/>
          </a:solidFill>
          <a:ln/>
        </p:spPr>
        <p:txBody>
          <a:bodyPr/>
          <a:lstStyle/>
          <a:p>
            <a:endParaRPr lang="nl-NL" sz="2400"/>
          </a:p>
        </p:txBody>
      </p:sp>
      <p:sp>
        <p:nvSpPr>
          <p:cNvPr id="10" name="Text 8">
            <a:extLst>
              <a:ext uri="{FF2B5EF4-FFF2-40B4-BE49-F238E27FC236}">
                <a16:creationId xmlns:a16="http://schemas.microsoft.com/office/drawing/2014/main" id="{8826161A-0779-10D8-6551-30391DF8AD59}"/>
              </a:ext>
            </a:extLst>
          </p:cNvPr>
          <p:cNvSpPr/>
          <p:nvPr/>
        </p:nvSpPr>
        <p:spPr>
          <a:xfrm>
            <a:off x="243840" y="2499360"/>
            <a:ext cx="1584960" cy="243840"/>
          </a:xfrm>
          <a:prstGeom prst="rect">
            <a:avLst/>
          </a:prstGeom>
          <a:noFill/>
          <a:ln/>
        </p:spPr>
        <p:txBody>
          <a:bodyPr wrap="square" rtlCol="0" anchor="ctr"/>
          <a:lstStyle/>
          <a:p>
            <a:pPr algn="ctr"/>
            <a:r>
              <a:rPr lang="en-US" sz="1067" dirty="0">
                <a:solidFill>
                  <a:srgbClr val="FFFFFF"/>
                </a:solidFill>
              </a:rPr>
              <a:t>FASE 2</a:t>
            </a:r>
            <a:endParaRPr lang="en-US" sz="1067" dirty="0"/>
          </a:p>
        </p:txBody>
      </p:sp>
      <p:sp>
        <p:nvSpPr>
          <p:cNvPr id="11" name="Text 9">
            <a:extLst>
              <a:ext uri="{FF2B5EF4-FFF2-40B4-BE49-F238E27FC236}">
                <a16:creationId xmlns:a16="http://schemas.microsoft.com/office/drawing/2014/main" id="{33AE21D5-BF3B-AD48-FCA7-FB0518827CB3}"/>
              </a:ext>
            </a:extLst>
          </p:cNvPr>
          <p:cNvSpPr/>
          <p:nvPr/>
        </p:nvSpPr>
        <p:spPr>
          <a:xfrm>
            <a:off x="243840" y="2706624"/>
            <a:ext cx="1584960" cy="243840"/>
          </a:xfrm>
          <a:prstGeom prst="rect">
            <a:avLst/>
          </a:prstGeom>
          <a:noFill/>
          <a:ln/>
        </p:spPr>
        <p:txBody>
          <a:bodyPr wrap="square" rtlCol="0" anchor="ctr"/>
          <a:lstStyle/>
          <a:p>
            <a:pPr algn="ctr"/>
            <a:r>
              <a:rPr lang="en-US" sz="1200" b="1" dirty="0">
                <a:solidFill>
                  <a:srgbClr val="FFFFFF"/>
                </a:solidFill>
              </a:rPr>
              <a:t>Huidige klantreis</a:t>
            </a:r>
            <a:endParaRPr lang="en-US" sz="1200" dirty="0"/>
          </a:p>
        </p:txBody>
      </p:sp>
      <p:sp>
        <p:nvSpPr>
          <p:cNvPr id="12" name="Text 10">
            <a:extLst>
              <a:ext uri="{FF2B5EF4-FFF2-40B4-BE49-F238E27FC236}">
                <a16:creationId xmlns:a16="http://schemas.microsoft.com/office/drawing/2014/main" id="{C94FA9FA-9DA1-A034-2376-C7EBBDA4AD80}"/>
              </a:ext>
            </a:extLst>
          </p:cNvPr>
          <p:cNvSpPr/>
          <p:nvPr/>
        </p:nvSpPr>
        <p:spPr>
          <a:xfrm>
            <a:off x="243840" y="2950464"/>
            <a:ext cx="1584960" cy="243840"/>
          </a:xfrm>
          <a:prstGeom prst="rect">
            <a:avLst/>
          </a:prstGeom>
          <a:noFill/>
          <a:ln/>
        </p:spPr>
        <p:txBody>
          <a:bodyPr wrap="square" rtlCol="0" anchor="ctr"/>
          <a:lstStyle/>
          <a:p>
            <a:pPr algn="ctr"/>
            <a:r>
              <a:rPr lang="en-US" sz="1067" dirty="0">
                <a:solidFill>
                  <a:srgbClr val="FFFFFF"/>
                </a:solidFill>
              </a:rPr>
              <a:t>AS-IS</a:t>
            </a:r>
            <a:endParaRPr lang="en-US" sz="1067" dirty="0"/>
          </a:p>
        </p:txBody>
      </p:sp>
      <p:sp>
        <p:nvSpPr>
          <p:cNvPr id="13" name="Shape 11">
            <a:extLst>
              <a:ext uri="{FF2B5EF4-FFF2-40B4-BE49-F238E27FC236}">
                <a16:creationId xmlns:a16="http://schemas.microsoft.com/office/drawing/2014/main" id="{292AE89C-C96D-A402-61D9-306C7C392FF4}"/>
              </a:ext>
            </a:extLst>
          </p:cNvPr>
          <p:cNvSpPr/>
          <p:nvPr/>
        </p:nvSpPr>
        <p:spPr>
          <a:xfrm>
            <a:off x="243840" y="4632960"/>
            <a:ext cx="1584960" cy="853440"/>
          </a:xfrm>
          <a:prstGeom prst="rect">
            <a:avLst/>
          </a:prstGeom>
          <a:solidFill>
            <a:srgbClr val="F97316"/>
          </a:solidFill>
          <a:ln/>
        </p:spPr>
        <p:txBody>
          <a:bodyPr/>
          <a:lstStyle/>
          <a:p>
            <a:endParaRPr lang="nl-NL" sz="2400"/>
          </a:p>
        </p:txBody>
      </p:sp>
      <p:sp>
        <p:nvSpPr>
          <p:cNvPr id="14" name="Text 12">
            <a:extLst>
              <a:ext uri="{FF2B5EF4-FFF2-40B4-BE49-F238E27FC236}">
                <a16:creationId xmlns:a16="http://schemas.microsoft.com/office/drawing/2014/main" id="{2B552ADA-E196-CB96-794A-5821037584FC}"/>
              </a:ext>
            </a:extLst>
          </p:cNvPr>
          <p:cNvSpPr/>
          <p:nvPr/>
        </p:nvSpPr>
        <p:spPr>
          <a:xfrm>
            <a:off x="243840" y="4693920"/>
            <a:ext cx="1584960" cy="243840"/>
          </a:xfrm>
          <a:prstGeom prst="rect">
            <a:avLst/>
          </a:prstGeom>
          <a:noFill/>
          <a:ln/>
        </p:spPr>
        <p:txBody>
          <a:bodyPr wrap="square" rtlCol="0" anchor="ctr"/>
          <a:lstStyle/>
          <a:p>
            <a:pPr algn="ctr"/>
            <a:r>
              <a:rPr lang="en-US" sz="1067" dirty="0">
                <a:solidFill>
                  <a:srgbClr val="FFFFFF"/>
                </a:solidFill>
              </a:rPr>
              <a:t>FASE 3</a:t>
            </a:r>
            <a:endParaRPr lang="en-US" sz="1067" dirty="0"/>
          </a:p>
        </p:txBody>
      </p:sp>
      <p:sp>
        <p:nvSpPr>
          <p:cNvPr id="15" name="Text 13">
            <a:extLst>
              <a:ext uri="{FF2B5EF4-FFF2-40B4-BE49-F238E27FC236}">
                <a16:creationId xmlns:a16="http://schemas.microsoft.com/office/drawing/2014/main" id="{C5AC07E2-8CCB-2AD1-06F7-F5A6FAC7F825}"/>
              </a:ext>
            </a:extLst>
          </p:cNvPr>
          <p:cNvSpPr/>
          <p:nvPr/>
        </p:nvSpPr>
        <p:spPr>
          <a:xfrm>
            <a:off x="243840" y="4901184"/>
            <a:ext cx="1584960" cy="243840"/>
          </a:xfrm>
          <a:prstGeom prst="rect">
            <a:avLst/>
          </a:prstGeom>
          <a:noFill/>
          <a:ln/>
        </p:spPr>
        <p:txBody>
          <a:bodyPr wrap="square" rtlCol="0" anchor="ctr"/>
          <a:lstStyle/>
          <a:p>
            <a:pPr algn="ctr"/>
            <a:r>
              <a:rPr lang="en-US" sz="1200" b="1" dirty="0">
                <a:solidFill>
                  <a:srgbClr val="FFFFFF"/>
                </a:solidFill>
              </a:rPr>
              <a:t>Ideatie</a:t>
            </a:r>
            <a:endParaRPr lang="en-US" sz="1200" dirty="0"/>
          </a:p>
        </p:txBody>
      </p:sp>
      <p:sp>
        <p:nvSpPr>
          <p:cNvPr id="16" name="Text 14">
            <a:extLst>
              <a:ext uri="{FF2B5EF4-FFF2-40B4-BE49-F238E27FC236}">
                <a16:creationId xmlns:a16="http://schemas.microsoft.com/office/drawing/2014/main" id="{5067D94D-2403-41AA-DA85-F8078682B628}"/>
              </a:ext>
            </a:extLst>
          </p:cNvPr>
          <p:cNvSpPr/>
          <p:nvPr/>
        </p:nvSpPr>
        <p:spPr>
          <a:xfrm>
            <a:off x="243840" y="5145024"/>
            <a:ext cx="1584960" cy="243840"/>
          </a:xfrm>
          <a:prstGeom prst="rect">
            <a:avLst/>
          </a:prstGeom>
          <a:noFill/>
          <a:ln/>
        </p:spPr>
        <p:txBody>
          <a:bodyPr wrap="square" rtlCol="0" anchor="ctr"/>
          <a:lstStyle/>
          <a:p>
            <a:pPr algn="ctr"/>
            <a:r>
              <a:rPr lang="en-US" sz="1067" dirty="0">
                <a:solidFill>
                  <a:srgbClr val="FFFFFF"/>
                </a:solidFill>
              </a:rPr>
              <a:t>TO-BE</a:t>
            </a:r>
            <a:endParaRPr lang="en-US" sz="1067" dirty="0"/>
          </a:p>
        </p:txBody>
      </p:sp>
      <p:sp>
        <p:nvSpPr>
          <p:cNvPr id="17" name="Text 15">
            <a:extLst>
              <a:ext uri="{FF2B5EF4-FFF2-40B4-BE49-F238E27FC236}">
                <a16:creationId xmlns:a16="http://schemas.microsoft.com/office/drawing/2014/main" id="{71179C4C-B815-08B5-A50F-834494E0DC33}"/>
              </a:ext>
            </a:extLst>
          </p:cNvPr>
          <p:cNvSpPr/>
          <p:nvPr/>
        </p:nvSpPr>
        <p:spPr>
          <a:xfrm>
            <a:off x="2072640" y="1402080"/>
            <a:ext cx="487680" cy="365760"/>
          </a:xfrm>
          <a:prstGeom prst="rect">
            <a:avLst/>
          </a:prstGeom>
          <a:noFill/>
          <a:ln/>
        </p:spPr>
        <p:txBody>
          <a:bodyPr wrap="square" rtlCol="0" anchor="ctr"/>
          <a:lstStyle/>
          <a:p>
            <a:r>
              <a:rPr lang="en-US" sz="1333" b="1" dirty="0">
                <a:solidFill>
                  <a:srgbClr val="374151"/>
                </a:solidFill>
              </a:rPr>
              <a:t>#</a:t>
            </a:r>
            <a:endParaRPr lang="en-US" sz="1333" dirty="0"/>
          </a:p>
        </p:txBody>
      </p:sp>
      <p:sp>
        <p:nvSpPr>
          <p:cNvPr id="18" name="Text 16">
            <a:extLst>
              <a:ext uri="{FF2B5EF4-FFF2-40B4-BE49-F238E27FC236}">
                <a16:creationId xmlns:a16="http://schemas.microsoft.com/office/drawing/2014/main" id="{2E2ADF00-3A13-4646-8050-3B29A70CBFB3}"/>
              </a:ext>
            </a:extLst>
          </p:cNvPr>
          <p:cNvSpPr/>
          <p:nvPr/>
        </p:nvSpPr>
        <p:spPr>
          <a:xfrm>
            <a:off x="2560320" y="1402080"/>
            <a:ext cx="2438400" cy="365760"/>
          </a:xfrm>
          <a:prstGeom prst="rect">
            <a:avLst/>
          </a:prstGeom>
          <a:noFill/>
          <a:ln/>
        </p:spPr>
        <p:txBody>
          <a:bodyPr wrap="square" rtlCol="0" anchor="ctr"/>
          <a:lstStyle/>
          <a:p>
            <a:r>
              <a:rPr lang="en-US" sz="1333" b="1" dirty="0">
                <a:solidFill>
                  <a:srgbClr val="374151"/>
                </a:solidFill>
              </a:rPr>
              <a:t>Tool</a:t>
            </a:r>
            <a:endParaRPr lang="en-US" sz="1333" dirty="0"/>
          </a:p>
        </p:txBody>
      </p:sp>
      <p:sp>
        <p:nvSpPr>
          <p:cNvPr id="19" name="Text 17">
            <a:extLst>
              <a:ext uri="{FF2B5EF4-FFF2-40B4-BE49-F238E27FC236}">
                <a16:creationId xmlns:a16="http://schemas.microsoft.com/office/drawing/2014/main" id="{C1D0322C-831C-75DB-A1DD-FB94B3E07C77}"/>
              </a:ext>
            </a:extLst>
          </p:cNvPr>
          <p:cNvSpPr/>
          <p:nvPr/>
        </p:nvSpPr>
        <p:spPr>
          <a:xfrm>
            <a:off x="5120640" y="1402080"/>
            <a:ext cx="6705600" cy="365760"/>
          </a:xfrm>
          <a:prstGeom prst="rect">
            <a:avLst/>
          </a:prstGeom>
          <a:noFill/>
          <a:ln/>
        </p:spPr>
        <p:txBody>
          <a:bodyPr wrap="square" rtlCol="0" anchor="ctr"/>
          <a:lstStyle/>
          <a:p>
            <a:r>
              <a:rPr lang="en-US" sz="1333" b="1" dirty="0">
                <a:solidFill>
                  <a:srgbClr val="374151"/>
                </a:solidFill>
              </a:rPr>
              <a:t>Deliverable VO</a:t>
            </a:r>
            <a:endParaRPr lang="en-US" sz="1333" dirty="0"/>
          </a:p>
        </p:txBody>
      </p:sp>
      <p:sp>
        <p:nvSpPr>
          <p:cNvPr id="20" name="Shape 18">
            <a:extLst>
              <a:ext uri="{FF2B5EF4-FFF2-40B4-BE49-F238E27FC236}">
                <a16:creationId xmlns:a16="http://schemas.microsoft.com/office/drawing/2014/main" id="{71895E23-7981-6CFF-0E16-E200992AE999}"/>
              </a:ext>
            </a:extLst>
          </p:cNvPr>
          <p:cNvSpPr/>
          <p:nvPr/>
        </p:nvSpPr>
        <p:spPr>
          <a:xfrm>
            <a:off x="1950720" y="1804416"/>
            <a:ext cx="9875520" cy="438912"/>
          </a:xfrm>
          <a:prstGeom prst="rect">
            <a:avLst/>
          </a:prstGeom>
          <a:solidFill>
            <a:srgbClr val="F8FAFC"/>
          </a:solidFill>
          <a:ln/>
        </p:spPr>
        <p:txBody>
          <a:bodyPr/>
          <a:lstStyle/>
          <a:p>
            <a:endParaRPr lang="nl-NL" sz="2400"/>
          </a:p>
        </p:txBody>
      </p:sp>
      <p:sp>
        <p:nvSpPr>
          <p:cNvPr id="21" name="Text 19">
            <a:extLst>
              <a:ext uri="{FF2B5EF4-FFF2-40B4-BE49-F238E27FC236}">
                <a16:creationId xmlns:a16="http://schemas.microsoft.com/office/drawing/2014/main" id="{98FB989A-D3B6-DBD3-C732-917B496C2991}"/>
              </a:ext>
            </a:extLst>
          </p:cNvPr>
          <p:cNvSpPr/>
          <p:nvPr/>
        </p:nvSpPr>
        <p:spPr>
          <a:xfrm>
            <a:off x="2072640" y="1828800"/>
            <a:ext cx="487680" cy="365760"/>
          </a:xfrm>
          <a:prstGeom prst="rect">
            <a:avLst/>
          </a:prstGeom>
          <a:noFill/>
          <a:ln/>
        </p:spPr>
        <p:txBody>
          <a:bodyPr wrap="square" rtlCol="0" anchor="ctr"/>
          <a:lstStyle/>
          <a:p>
            <a:r>
              <a:rPr lang="en-US" sz="1333" b="1" dirty="0">
                <a:solidFill>
                  <a:srgbClr val="0D9488"/>
                </a:solidFill>
              </a:rPr>
              <a:t>1</a:t>
            </a:r>
            <a:endParaRPr lang="en-US" sz="1333" dirty="0"/>
          </a:p>
        </p:txBody>
      </p:sp>
      <p:sp>
        <p:nvSpPr>
          <p:cNvPr id="22" name="Text 20">
            <a:extLst>
              <a:ext uri="{FF2B5EF4-FFF2-40B4-BE49-F238E27FC236}">
                <a16:creationId xmlns:a16="http://schemas.microsoft.com/office/drawing/2014/main" id="{01295BBD-42FC-4982-28FE-1F90D87DA214}"/>
              </a:ext>
            </a:extLst>
          </p:cNvPr>
          <p:cNvSpPr/>
          <p:nvPr/>
        </p:nvSpPr>
        <p:spPr>
          <a:xfrm>
            <a:off x="2560320" y="1828800"/>
            <a:ext cx="2438400" cy="365760"/>
          </a:xfrm>
          <a:prstGeom prst="rect">
            <a:avLst/>
          </a:prstGeom>
          <a:noFill/>
          <a:ln/>
        </p:spPr>
        <p:txBody>
          <a:bodyPr wrap="square" rtlCol="0" anchor="ctr"/>
          <a:lstStyle/>
          <a:p>
            <a:r>
              <a:rPr lang="en-US" sz="1333" dirty="0">
                <a:solidFill>
                  <a:srgbClr val="374151"/>
                </a:solidFill>
              </a:rPr>
              <a:t>Klantreis</a:t>
            </a:r>
            <a:endParaRPr lang="en-US" sz="1333" dirty="0"/>
          </a:p>
        </p:txBody>
      </p:sp>
      <p:sp>
        <p:nvSpPr>
          <p:cNvPr id="23" name="Text 21">
            <a:extLst>
              <a:ext uri="{FF2B5EF4-FFF2-40B4-BE49-F238E27FC236}">
                <a16:creationId xmlns:a16="http://schemas.microsoft.com/office/drawing/2014/main" id="{5CEE0533-AADE-B202-F556-52E2B0CCFE31}"/>
              </a:ext>
            </a:extLst>
          </p:cNvPr>
          <p:cNvSpPr/>
          <p:nvPr/>
        </p:nvSpPr>
        <p:spPr>
          <a:xfrm>
            <a:off x="5120640" y="1828800"/>
            <a:ext cx="6705600" cy="365760"/>
          </a:xfrm>
          <a:prstGeom prst="rect">
            <a:avLst/>
          </a:prstGeom>
          <a:noFill/>
          <a:ln/>
        </p:spPr>
        <p:txBody>
          <a:bodyPr wrap="square" rtlCol="0" anchor="ctr"/>
          <a:lstStyle/>
          <a:p>
            <a:pPr>
              <a:lnSpc>
                <a:spcPts val="1260"/>
              </a:lnSpc>
            </a:pPr>
            <a:r>
              <a:rPr lang="en-US" sz="1200" dirty="0">
                <a:solidFill>
                  <a:srgbClr val="4A5568"/>
                </a:solidFill>
                <a:latin typeface="Arial" pitchFamily="34" charset="0"/>
                <a:ea typeface="Arial" pitchFamily="34" charset="-122"/>
                <a:cs typeface="Arial" pitchFamily="34" charset="-120"/>
              </a:rPr>
              <a:t>5 </a:t>
            </a:r>
            <a:r>
              <a:rPr lang="en-US" sz="1200" dirty="0" err="1">
                <a:solidFill>
                  <a:srgbClr val="4A5568"/>
                </a:solidFill>
                <a:latin typeface="Arial" pitchFamily="34" charset="0"/>
                <a:ea typeface="Arial" pitchFamily="34" charset="-122"/>
                <a:cs typeface="Arial" pitchFamily="34" charset="-120"/>
              </a:rPr>
              <a:t>klantreizen</a:t>
            </a:r>
            <a:r>
              <a:rPr lang="en-US" sz="1200" dirty="0">
                <a:solidFill>
                  <a:srgbClr val="4A5568"/>
                </a:solidFill>
                <a:latin typeface="Arial" pitchFamily="34" charset="0"/>
                <a:ea typeface="Arial" pitchFamily="34" charset="-122"/>
                <a:cs typeface="Arial" pitchFamily="34" charset="-120"/>
              </a:rPr>
              <a:t> Above the Line + </a:t>
            </a:r>
            <a:r>
              <a:rPr lang="en-US" sz="1200" dirty="0" err="1">
                <a:solidFill>
                  <a:srgbClr val="4A5568"/>
                </a:solidFill>
                <a:latin typeface="Arial" pitchFamily="34" charset="0"/>
                <a:ea typeface="Arial" pitchFamily="34" charset="-122"/>
                <a:cs typeface="Arial" pitchFamily="34" charset="-120"/>
              </a:rPr>
              <a:t>Pijnpuntenanalyse</a:t>
            </a:r>
            <a:endParaRPr lang="en-US" sz="1200" dirty="0"/>
          </a:p>
        </p:txBody>
      </p:sp>
      <p:sp>
        <p:nvSpPr>
          <p:cNvPr id="24" name="Text 22">
            <a:extLst>
              <a:ext uri="{FF2B5EF4-FFF2-40B4-BE49-F238E27FC236}">
                <a16:creationId xmlns:a16="http://schemas.microsoft.com/office/drawing/2014/main" id="{4C978278-FF87-2A8A-52BB-3E10261E9036}"/>
              </a:ext>
            </a:extLst>
          </p:cNvPr>
          <p:cNvSpPr/>
          <p:nvPr/>
        </p:nvSpPr>
        <p:spPr>
          <a:xfrm>
            <a:off x="2072640" y="2292096"/>
            <a:ext cx="487680" cy="365760"/>
          </a:xfrm>
          <a:prstGeom prst="rect">
            <a:avLst/>
          </a:prstGeom>
          <a:noFill/>
          <a:ln/>
        </p:spPr>
        <p:txBody>
          <a:bodyPr wrap="square" rtlCol="0" anchor="ctr"/>
          <a:lstStyle/>
          <a:p>
            <a:r>
              <a:rPr lang="en-US" sz="1333" b="1" dirty="0">
                <a:solidFill>
                  <a:srgbClr val="0D9488"/>
                </a:solidFill>
              </a:rPr>
              <a:t>2</a:t>
            </a:r>
            <a:endParaRPr lang="en-US" sz="1333" dirty="0"/>
          </a:p>
        </p:txBody>
      </p:sp>
      <p:sp>
        <p:nvSpPr>
          <p:cNvPr id="25" name="Text 23">
            <a:extLst>
              <a:ext uri="{FF2B5EF4-FFF2-40B4-BE49-F238E27FC236}">
                <a16:creationId xmlns:a16="http://schemas.microsoft.com/office/drawing/2014/main" id="{B751F2B4-2D66-06D0-94BF-BA18437356C6}"/>
              </a:ext>
            </a:extLst>
          </p:cNvPr>
          <p:cNvSpPr/>
          <p:nvPr/>
        </p:nvSpPr>
        <p:spPr>
          <a:xfrm>
            <a:off x="2560320" y="2292096"/>
            <a:ext cx="2438400" cy="365760"/>
          </a:xfrm>
          <a:prstGeom prst="rect">
            <a:avLst/>
          </a:prstGeom>
          <a:noFill/>
          <a:ln/>
        </p:spPr>
        <p:txBody>
          <a:bodyPr wrap="square" rtlCol="0" anchor="ctr"/>
          <a:lstStyle/>
          <a:p>
            <a:r>
              <a:rPr lang="en-US" sz="1333" dirty="0">
                <a:solidFill>
                  <a:srgbClr val="374151"/>
                </a:solidFill>
              </a:rPr>
              <a:t>Below the Line</a:t>
            </a:r>
            <a:endParaRPr lang="en-US" sz="1333" dirty="0"/>
          </a:p>
        </p:txBody>
      </p:sp>
      <p:sp>
        <p:nvSpPr>
          <p:cNvPr id="26" name="Text 24">
            <a:extLst>
              <a:ext uri="{FF2B5EF4-FFF2-40B4-BE49-F238E27FC236}">
                <a16:creationId xmlns:a16="http://schemas.microsoft.com/office/drawing/2014/main" id="{9E77D18C-C07B-20C5-C4E9-5D966FA4F692}"/>
              </a:ext>
            </a:extLst>
          </p:cNvPr>
          <p:cNvSpPr/>
          <p:nvPr/>
        </p:nvSpPr>
        <p:spPr>
          <a:xfrm>
            <a:off x="5120640" y="2292096"/>
            <a:ext cx="6705600" cy="365760"/>
          </a:xfrm>
          <a:prstGeom prst="rect">
            <a:avLst/>
          </a:prstGeom>
          <a:noFill/>
          <a:ln/>
        </p:spPr>
        <p:txBody>
          <a:bodyPr wrap="square" rtlCol="0" anchor="ctr"/>
          <a:lstStyle/>
          <a:p>
            <a:pPr>
              <a:lnSpc>
                <a:spcPts val="1260"/>
              </a:lnSpc>
            </a:pPr>
            <a:r>
              <a:rPr lang="en-US" sz="1200" dirty="0">
                <a:solidFill>
                  <a:srgbClr val="4A5568"/>
                </a:solidFill>
                <a:latin typeface="Arial" pitchFamily="34" charset="0"/>
                <a:ea typeface="Arial" pitchFamily="34" charset="-122"/>
                <a:cs typeface="Arial" pitchFamily="34" charset="-120"/>
              </a:rPr>
              <a:t>3 </a:t>
            </a:r>
            <a:r>
              <a:rPr lang="en-US" sz="1200" dirty="0" err="1">
                <a:solidFill>
                  <a:srgbClr val="4A5568"/>
                </a:solidFill>
                <a:latin typeface="Arial" pitchFamily="34" charset="0"/>
                <a:ea typeface="Arial" pitchFamily="34" charset="-122"/>
                <a:cs typeface="Arial" pitchFamily="34" charset="-120"/>
              </a:rPr>
              <a:t>proceskaarten</a:t>
            </a:r>
            <a:r>
              <a:rPr lang="en-US" sz="1200" dirty="0">
                <a:solidFill>
                  <a:srgbClr val="4A5568"/>
                </a:solidFill>
                <a:latin typeface="Arial" pitchFamily="34" charset="0"/>
                <a:ea typeface="Arial" pitchFamily="34" charset="-122"/>
                <a:cs typeface="Arial" pitchFamily="34" charset="-120"/>
              </a:rPr>
              <a:t> (</a:t>
            </a:r>
            <a:r>
              <a:rPr lang="en-US" sz="1200" dirty="0" err="1">
                <a:solidFill>
                  <a:srgbClr val="4A5568"/>
                </a:solidFill>
                <a:latin typeface="Arial" pitchFamily="34" charset="0"/>
                <a:ea typeface="Arial" pitchFamily="34" charset="-122"/>
                <a:cs typeface="Arial" pitchFamily="34" charset="-120"/>
              </a:rPr>
              <a:t>systemen</a:t>
            </a:r>
            <a:r>
              <a:rPr lang="en-US" sz="1200" dirty="0">
                <a:solidFill>
                  <a:srgbClr val="4A5568"/>
                </a:solidFill>
                <a:latin typeface="Arial" pitchFamily="34" charset="0"/>
                <a:ea typeface="Arial" pitchFamily="34" charset="-122"/>
                <a:cs typeface="Arial" pitchFamily="34" charset="-120"/>
              </a:rPr>
              <a:t>, data, interne </a:t>
            </a:r>
            <a:r>
              <a:rPr lang="en-US" sz="1200" dirty="0" err="1">
                <a:solidFill>
                  <a:srgbClr val="4A5568"/>
                </a:solidFill>
                <a:latin typeface="Arial" pitchFamily="34" charset="0"/>
                <a:ea typeface="Arial" pitchFamily="34" charset="-122"/>
                <a:cs typeface="Arial" pitchFamily="34" charset="-120"/>
              </a:rPr>
              <a:t>stappen</a:t>
            </a:r>
            <a:r>
              <a:rPr lang="en-US" sz="1200" dirty="0">
                <a:solidFill>
                  <a:srgbClr val="4A5568"/>
                </a:solidFill>
                <a:latin typeface="Arial" pitchFamily="34" charset="0"/>
                <a:ea typeface="Arial" pitchFamily="34" charset="-122"/>
                <a:cs typeface="Arial" pitchFamily="34" charset="-120"/>
              </a:rPr>
              <a:t>)</a:t>
            </a:r>
            <a:endParaRPr lang="en-US" sz="1200" dirty="0"/>
          </a:p>
        </p:txBody>
      </p:sp>
      <p:sp>
        <p:nvSpPr>
          <p:cNvPr id="27" name="Shape 25">
            <a:extLst>
              <a:ext uri="{FF2B5EF4-FFF2-40B4-BE49-F238E27FC236}">
                <a16:creationId xmlns:a16="http://schemas.microsoft.com/office/drawing/2014/main" id="{3A00EE33-9F69-D029-45A4-9F1FF492A4AF}"/>
              </a:ext>
            </a:extLst>
          </p:cNvPr>
          <p:cNvSpPr/>
          <p:nvPr/>
        </p:nvSpPr>
        <p:spPr>
          <a:xfrm>
            <a:off x="1950720" y="2731008"/>
            <a:ext cx="9875520" cy="438912"/>
          </a:xfrm>
          <a:prstGeom prst="rect">
            <a:avLst/>
          </a:prstGeom>
          <a:solidFill>
            <a:srgbClr val="F8FAFC"/>
          </a:solidFill>
          <a:ln/>
        </p:spPr>
        <p:txBody>
          <a:bodyPr/>
          <a:lstStyle/>
          <a:p>
            <a:endParaRPr lang="nl-NL" sz="2400"/>
          </a:p>
        </p:txBody>
      </p:sp>
      <p:sp>
        <p:nvSpPr>
          <p:cNvPr id="28" name="Text 26">
            <a:extLst>
              <a:ext uri="{FF2B5EF4-FFF2-40B4-BE49-F238E27FC236}">
                <a16:creationId xmlns:a16="http://schemas.microsoft.com/office/drawing/2014/main" id="{6C3FE519-F963-69B6-D507-7D2D3A0B9ADB}"/>
              </a:ext>
            </a:extLst>
          </p:cNvPr>
          <p:cNvSpPr/>
          <p:nvPr/>
        </p:nvSpPr>
        <p:spPr>
          <a:xfrm>
            <a:off x="2072640" y="2755392"/>
            <a:ext cx="487680" cy="365760"/>
          </a:xfrm>
          <a:prstGeom prst="rect">
            <a:avLst/>
          </a:prstGeom>
          <a:noFill/>
          <a:ln/>
        </p:spPr>
        <p:txBody>
          <a:bodyPr wrap="square" rtlCol="0" anchor="ctr"/>
          <a:lstStyle/>
          <a:p>
            <a:r>
              <a:rPr lang="en-US" sz="1333" b="1" dirty="0">
                <a:solidFill>
                  <a:srgbClr val="0D9488"/>
                </a:solidFill>
              </a:rPr>
              <a:t>3</a:t>
            </a:r>
            <a:endParaRPr lang="en-US" sz="1333" dirty="0"/>
          </a:p>
        </p:txBody>
      </p:sp>
      <p:sp>
        <p:nvSpPr>
          <p:cNvPr id="29" name="Text 27">
            <a:extLst>
              <a:ext uri="{FF2B5EF4-FFF2-40B4-BE49-F238E27FC236}">
                <a16:creationId xmlns:a16="http://schemas.microsoft.com/office/drawing/2014/main" id="{F4BE83AF-74C0-B6D3-24FB-F79AE2080EB1}"/>
              </a:ext>
            </a:extLst>
          </p:cNvPr>
          <p:cNvSpPr/>
          <p:nvPr/>
        </p:nvSpPr>
        <p:spPr>
          <a:xfrm>
            <a:off x="2560320" y="2755392"/>
            <a:ext cx="2438400" cy="365760"/>
          </a:xfrm>
          <a:prstGeom prst="rect">
            <a:avLst/>
          </a:prstGeom>
          <a:noFill/>
          <a:ln/>
        </p:spPr>
        <p:txBody>
          <a:bodyPr wrap="square" rtlCol="0" anchor="ctr"/>
          <a:lstStyle/>
          <a:p>
            <a:r>
              <a:rPr lang="en-US" sz="1333" dirty="0">
                <a:solidFill>
                  <a:srgbClr val="374151"/>
                </a:solidFill>
              </a:rPr>
              <a:t>Stakeholder Canvas</a:t>
            </a:r>
            <a:endParaRPr lang="en-US" sz="1333" dirty="0"/>
          </a:p>
        </p:txBody>
      </p:sp>
      <p:sp>
        <p:nvSpPr>
          <p:cNvPr id="30" name="Text 28">
            <a:extLst>
              <a:ext uri="{FF2B5EF4-FFF2-40B4-BE49-F238E27FC236}">
                <a16:creationId xmlns:a16="http://schemas.microsoft.com/office/drawing/2014/main" id="{1D1E028F-C37B-A7F9-2F5C-8AF3EC28F577}"/>
              </a:ext>
            </a:extLst>
          </p:cNvPr>
          <p:cNvSpPr/>
          <p:nvPr/>
        </p:nvSpPr>
        <p:spPr>
          <a:xfrm>
            <a:off x="5120640" y="2755392"/>
            <a:ext cx="6705600" cy="365760"/>
          </a:xfrm>
          <a:prstGeom prst="rect">
            <a:avLst/>
          </a:prstGeom>
          <a:noFill/>
          <a:ln/>
        </p:spPr>
        <p:txBody>
          <a:bodyPr wrap="square" rtlCol="0" anchor="ctr"/>
          <a:lstStyle/>
          <a:p>
            <a:pPr>
              <a:lnSpc>
                <a:spcPts val="1260"/>
              </a:lnSpc>
            </a:pPr>
            <a:r>
              <a:rPr lang="en-US" sz="1200" dirty="0">
                <a:solidFill>
                  <a:srgbClr val="4A5568"/>
                </a:solidFill>
                <a:latin typeface="Arial" pitchFamily="34" charset="0"/>
                <a:ea typeface="Arial" pitchFamily="34" charset="-122"/>
                <a:cs typeface="Arial" pitchFamily="34" charset="-120"/>
              </a:rPr>
              <a:t>4 Stakeholders </a:t>
            </a:r>
            <a:r>
              <a:rPr lang="en-US" sz="1200" dirty="0" err="1">
                <a:solidFill>
                  <a:srgbClr val="4A5568"/>
                </a:solidFill>
                <a:latin typeface="Arial" pitchFamily="34" charset="0"/>
                <a:ea typeface="Arial" pitchFamily="34" charset="-122"/>
                <a:cs typeface="Arial" pitchFamily="34" charset="-120"/>
              </a:rPr>
              <a:t>geplot</a:t>
            </a:r>
            <a:r>
              <a:rPr lang="en-US" sz="1200" dirty="0">
                <a:solidFill>
                  <a:srgbClr val="4A5568"/>
                </a:solidFill>
                <a:latin typeface="Arial" pitchFamily="34" charset="0"/>
                <a:ea typeface="Arial" pitchFamily="34" charset="-122"/>
                <a:cs typeface="Arial" pitchFamily="34" charset="-120"/>
              </a:rPr>
              <a:t> op </a:t>
            </a:r>
            <a:r>
              <a:rPr lang="en-US" sz="1200" dirty="0" err="1">
                <a:solidFill>
                  <a:srgbClr val="4A5568"/>
                </a:solidFill>
                <a:latin typeface="Arial" pitchFamily="34" charset="0"/>
                <a:ea typeface="Arial" pitchFamily="34" charset="-122"/>
                <a:cs typeface="Arial" pitchFamily="34" charset="-120"/>
              </a:rPr>
              <a:t>invloed</a:t>
            </a:r>
            <a:r>
              <a:rPr lang="en-US" sz="1200" dirty="0">
                <a:solidFill>
                  <a:srgbClr val="4A5568"/>
                </a:solidFill>
                <a:latin typeface="Arial" pitchFamily="34" charset="0"/>
                <a:ea typeface="Arial" pitchFamily="34" charset="-122"/>
                <a:cs typeface="Arial" pitchFamily="34" charset="-120"/>
              </a:rPr>
              <a:t> en </a:t>
            </a:r>
            <a:r>
              <a:rPr lang="en-US" sz="1200" dirty="0" err="1">
                <a:solidFill>
                  <a:srgbClr val="4A5568"/>
                </a:solidFill>
                <a:latin typeface="Arial" pitchFamily="34" charset="0"/>
                <a:ea typeface="Arial" pitchFamily="34" charset="-122"/>
                <a:cs typeface="Arial" pitchFamily="34" charset="-120"/>
              </a:rPr>
              <a:t>betrokkenheid</a:t>
            </a:r>
            <a:endParaRPr lang="en-US" sz="1200" dirty="0"/>
          </a:p>
        </p:txBody>
      </p:sp>
      <p:sp>
        <p:nvSpPr>
          <p:cNvPr id="31" name="Text 29">
            <a:extLst>
              <a:ext uri="{FF2B5EF4-FFF2-40B4-BE49-F238E27FC236}">
                <a16:creationId xmlns:a16="http://schemas.microsoft.com/office/drawing/2014/main" id="{17214CBE-F241-855F-ABC8-978B0FA977C8}"/>
              </a:ext>
            </a:extLst>
          </p:cNvPr>
          <p:cNvSpPr/>
          <p:nvPr/>
        </p:nvSpPr>
        <p:spPr>
          <a:xfrm>
            <a:off x="2072640" y="3218688"/>
            <a:ext cx="487680" cy="365760"/>
          </a:xfrm>
          <a:prstGeom prst="rect">
            <a:avLst/>
          </a:prstGeom>
          <a:noFill/>
          <a:ln/>
        </p:spPr>
        <p:txBody>
          <a:bodyPr wrap="square" rtlCol="0" anchor="ctr"/>
          <a:lstStyle/>
          <a:p>
            <a:r>
              <a:rPr lang="en-US" sz="1333" b="1" dirty="0">
                <a:solidFill>
                  <a:srgbClr val="0D9488"/>
                </a:solidFill>
              </a:rPr>
              <a:t>4</a:t>
            </a:r>
            <a:endParaRPr lang="en-US" sz="1333" dirty="0"/>
          </a:p>
        </p:txBody>
      </p:sp>
      <p:sp>
        <p:nvSpPr>
          <p:cNvPr id="32" name="Text 30">
            <a:extLst>
              <a:ext uri="{FF2B5EF4-FFF2-40B4-BE49-F238E27FC236}">
                <a16:creationId xmlns:a16="http://schemas.microsoft.com/office/drawing/2014/main" id="{522F6324-76A3-3C50-8A28-EBC815D53F87}"/>
              </a:ext>
            </a:extLst>
          </p:cNvPr>
          <p:cNvSpPr/>
          <p:nvPr/>
        </p:nvSpPr>
        <p:spPr>
          <a:xfrm>
            <a:off x="2560320" y="3218688"/>
            <a:ext cx="2438400" cy="365760"/>
          </a:xfrm>
          <a:prstGeom prst="rect">
            <a:avLst/>
          </a:prstGeom>
          <a:noFill/>
          <a:ln/>
        </p:spPr>
        <p:txBody>
          <a:bodyPr wrap="square" rtlCol="0" anchor="ctr"/>
          <a:lstStyle/>
          <a:p>
            <a:r>
              <a:rPr lang="en-US" sz="1333" dirty="0">
                <a:solidFill>
                  <a:srgbClr val="374151"/>
                </a:solidFill>
              </a:rPr>
              <a:t>Pijn en Winst Kaart</a:t>
            </a:r>
            <a:endParaRPr lang="en-US" sz="1333" dirty="0"/>
          </a:p>
        </p:txBody>
      </p:sp>
      <p:sp>
        <p:nvSpPr>
          <p:cNvPr id="33" name="Text 31">
            <a:extLst>
              <a:ext uri="{FF2B5EF4-FFF2-40B4-BE49-F238E27FC236}">
                <a16:creationId xmlns:a16="http://schemas.microsoft.com/office/drawing/2014/main" id="{E2B53805-9511-22DA-8B3E-CB3A16107A4C}"/>
              </a:ext>
            </a:extLst>
          </p:cNvPr>
          <p:cNvSpPr/>
          <p:nvPr/>
        </p:nvSpPr>
        <p:spPr>
          <a:xfrm>
            <a:off x="5120640" y="3218688"/>
            <a:ext cx="6705600" cy="365760"/>
          </a:xfrm>
          <a:prstGeom prst="rect">
            <a:avLst/>
          </a:prstGeom>
          <a:noFill/>
          <a:ln/>
        </p:spPr>
        <p:txBody>
          <a:bodyPr wrap="square" rtlCol="0" anchor="ctr"/>
          <a:lstStyle/>
          <a:p>
            <a:pPr>
              <a:lnSpc>
                <a:spcPts val="1260"/>
              </a:lnSpc>
            </a:pPr>
            <a:r>
              <a:rPr lang="en-US" sz="1200" dirty="0">
                <a:solidFill>
                  <a:srgbClr val="4A5568"/>
                </a:solidFill>
                <a:latin typeface="Arial" pitchFamily="34" charset="0"/>
                <a:ea typeface="Arial" pitchFamily="34" charset="-122"/>
                <a:cs typeface="Arial" pitchFamily="34" charset="-120"/>
              </a:rPr>
              <a:t>4 </a:t>
            </a:r>
            <a:r>
              <a:rPr lang="en-US" sz="1200" dirty="0" err="1">
                <a:solidFill>
                  <a:srgbClr val="4A5568"/>
                </a:solidFill>
                <a:latin typeface="Arial" pitchFamily="34" charset="0"/>
                <a:ea typeface="Arial" pitchFamily="34" charset="-122"/>
                <a:cs typeface="Arial" pitchFamily="34" charset="-120"/>
              </a:rPr>
              <a:t>profielen</a:t>
            </a:r>
            <a:r>
              <a:rPr lang="en-US" sz="1200" dirty="0">
                <a:solidFill>
                  <a:srgbClr val="4A5568"/>
                </a:solidFill>
                <a:latin typeface="Arial" pitchFamily="34" charset="0"/>
                <a:ea typeface="Arial" pitchFamily="34" charset="-122"/>
                <a:cs typeface="Arial" pitchFamily="34" charset="-120"/>
              </a:rPr>
              <a:t>: Docent, </a:t>
            </a:r>
            <a:r>
              <a:rPr lang="en-US" sz="1200" dirty="0" err="1">
                <a:solidFill>
                  <a:srgbClr val="4A5568"/>
                </a:solidFill>
                <a:latin typeface="Arial" pitchFamily="34" charset="0"/>
                <a:ea typeface="Arial" pitchFamily="34" charset="-122"/>
                <a:cs typeface="Arial" pitchFamily="34" charset="-120"/>
              </a:rPr>
              <a:t>Kwaliteitsmedewerker</a:t>
            </a:r>
            <a:r>
              <a:rPr lang="en-US" sz="1200" dirty="0">
                <a:solidFill>
                  <a:srgbClr val="4A5568"/>
                </a:solidFill>
                <a:latin typeface="Arial" pitchFamily="34" charset="0"/>
                <a:ea typeface="Arial" pitchFamily="34" charset="-122"/>
                <a:cs typeface="Arial" pitchFamily="34" charset="-120"/>
              </a:rPr>
              <a:t>, Directeur, </a:t>
            </a:r>
            <a:r>
              <a:rPr lang="en-US" sz="1200" dirty="0" err="1">
                <a:solidFill>
                  <a:srgbClr val="4A5568"/>
                </a:solidFill>
                <a:latin typeface="Arial" pitchFamily="34" charset="0"/>
                <a:ea typeface="Arial" pitchFamily="34" charset="-122"/>
                <a:cs typeface="Arial" pitchFamily="34" charset="-120"/>
              </a:rPr>
              <a:t>Leerling</a:t>
            </a:r>
            <a:endParaRPr lang="en-US" sz="1200" dirty="0"/>
          </a:p>
        </p:txBody>
      </p:sp>
      <p:sp>
        <p:nvSpPr>
          <p:cNvPr id="34" name="Shape 32">
            <a:extLst>
              <a:ext uri="{FF2B5EF4-FFF2-40B4-BE49-F238E27FC236}">
                <a16:creationId xmlns:a16="http://schemas.microsoft.com/office/drawing/2014/main" id="{B31A8CAD-4EED-3E15-CA10-8AABB2C68D0D}"/>
              </a:ext>
            </a:extLst>
          </p:cNvPr>
          <p:cNvSpPr/>
          <p:nvPr/>
        </p:nvSpPr>
        <p:spPr>
          <a:xfrm>
            <a:off x="1950720" y="3657600"/>
            <a:ext cx="9875520" cy="438912"/>
          </a:xfrm>
          <a:prstGeom prst="rect">
            <a:avLst/>
          </a:prstGeom>
          <a:solidFill>
            <a:srgbClr val="F8FAFC"/>
          </a:solidFill>
          <a:ln/>
        </p:spPr>
        <p:txBody>
          <a:bodyPr/>
          <a:lstStyle/>
          <a:p>
            <a:endParaRPr lang="nl-NL" sz="2400"/>
          </a:p>
        </p:txBody>
      </p:sp>
      <p:sp>
        <p:nvSpPr>
          <p:cNvPr id="35" name="Text 33">
            <a:extLst>
              <a:ext uri="{FF2B5EF4-FFF2-40B4-BE49-F238E27FC236}">
                <a16:creationId xmlns:a16="http://schemas.microsoft.com/office/drawing/2014/main" id="{FA2ADEA6-936C-606B-DCBD-C72277D6B30B}"/>
              </a:ext>
            </a:extLst>
          </p:cNvPr>
          <p:cNvSpPr/>
          <p:nvPr/>
        </p:nvSpPr>
        <p:spPr>
          <a:xfrm>
            <a:off x="2072640" y="3681984"/>
            <a:ext cx="487680" cy="365760"/>
          </a:xfrm>
          <a:prstGeom prst="rect">
            <a:avLst/>
          </a:prstGeom>
          <a:noFill/>
          <a:ln/>
        </p:spPr>
        <p:txBody>
          <a:bodyPr wrap="square" rtlCol="0" anchor="ctr"/>
          <a:lstStyle/>
          <a:p>
            <a:r>
              <a:rPr lang="en-US" sz="1333" b="1" dirty="0">
                <a:solidFill>
                  <a:srgbClr val="0D9488"/>
                </a:solidFill>
              </a:rPr>
              <a:t>5</a:t>
            </a:r>
            <a:endParaRPr lang="en-US" sz="1333" dirty="0"/>
          </a:p>
        </p:txBody>
      </p:sp>
      <p:sp>
        <p:nvSpPr>
          <p:cNvPr id="36" name="Text 34">
            <a:extLst>
              <a:ext uri="{FF2B5EF4-FFF2-40B4-BE49-F238E27FC236}">
                <a16:creationId xmlns:a16="http://schemas.microsoft.com/office/drawing/2014/main" id="{C533146E-2317-6BA9-65F3-AF35C23C6D04}"/>
              </a:ext>
            </a:extLst>
          </p:cNvPr>
          <p:cNvSpPr/>
          <p:nvPr/>
        </p:nvSpPr>
        <p:spPr>
          <a:xfrm>
            <a:off x="2560320" y="3681984"/>
            <a:ext cx="2438400" cy="365760"/>
          </a:xfrm>
          <a:prstGeom prst="rect">
            <a:avLst/>
          </a:prstGeom>
          <a:noFill/>
          <a:ln/>
        </p:spPr>
        <p:txBody>
          <a:bodyPr wrap="square" rtlCol="0" anchor="ctr"/>
          <a:lstStyle/>
          <a:p>
            <a:r>
              <a:rPr lang="en-US" sz="1333" dirty="0">
                <a:solidFill>
                  <a:srgbClr val="374151"/>
                </a:solidFill>
              </a:rPr>
              <a:t>Interview Samenvatting</a:t>
            </a:r>
            <a:endParaRPr lang="en-US" sz="1333" dirty="0"/>
          </a:p>
        </p:txBody>
      </p:sp>
      <p:sp>
        <p:nvSpPr>
          <p:cNvPr id="37" name="Text 35">
            <a:extLst>
              <a:ext uri="{FF2B5EF4-FFF2-40B4-BE49-F238E27FC236}">
                <a16:creationId xmlns:a16="http://schemas.microsoft.com/office/drawing/2014/main" id="{27BD0D3B-CC92-93C6-B761-C2DB181DC90D}"/>
              </a:ext>
            </a:extLst>
          </p:cNvPr>
          <p:cNvSpPr/>
          <p:nvPr/>
        </p:nvSpPr>
        <p:spPr>
          <a:xfrm>
            <a:off x="5120640" y="3681984"/>
            <a:ext cx="6705600" cy="365760"/>
          </a:xfrm>
          <a:prstGeom prst="rect">
            <a:avLst/>
          </a:prstGeom>
          <a:noFill/>
          <a:ln/>
        </p:spPr>
        <p:txBody>
          <a:bodyPr wrap="square" rtlCol="0" anchor="ctr"/>
          <a:lstStyle/>
          <a:p>
            <a:pPr>
              <a:lnSpc>
                <a:spcPts val="1260"/>
              </a:lnSpc>
            </a:pPr>
            <a:r>
              <a:rPr lang="en-US" sz="1200" dirty="0">
                <a:solidFill>
                  <a:srgbClr val="4A5568"/>
                </a:solidFill>
                <a:latin typeface="Arial" pitchFamily="34" charset="0"/>
                <a:ea typeface="Arial" pitchFamily="34" charset="-122"/>
                <a:cs typeface="Arial" pitchFamily="34" charset="-120"/>
              </a:rPr>
              <a:t>9 interviews </a:t>
            </a:r>
            <a:r>
              <a:rPr lang="en-US" sz="1200" dirty="0" err="1">
                <a:solidFill>
                  <a:srgbClr val="4A5568"/>
                </a:solidFill>
                <a:latin typeface="Arial" pitchFamily="34" charset="0"/>
                <a:ea typeface="Arial" pitchFamily="34" charset="-122"/>
                <a:cs typeface="Arial" pitchFamily="34" charset="-120"/>
              </a:rPr>
              <a:t>uitgewerkt</a:t>
            </a:r>
            <a:endParaRPr lang="en-US" sz="1200" dirty="0"/>
          </a:p>
        </p:txBody>
      </p:sp>
      <p:sp>
        <p:nvSpPr>
          <p:cNvPr id="38" name="Text 36">
            <a:extLst>
              <a:ext uri="{FF2B5EF4-FFF2-40B4-BE49-F238E27FC236}">
                <a16:creationId xmlns:a16="http://schemas.microsoft.com/office/drawing/2014/main" id="{512E3D58-B6F4-E1C0-29E2-50591D0F5B92}"/>
              </a:ext>
            </a:extLst>
          </p:cNvPr>
          <p:cNvSpPr/>
          <p:nvPr/>
        </p:nvSpPr>
        <p:spPr>
          <a:xfrm>
            <a:off x="2072640" y="4145280"/>
            <a:ext cx="487680" cy="365760"/>
          </a:xfrm>
          <a:prstGeom prst="rect">
            <a:avLst/>
          </a:prstGeom>
          <a:noFill/>
          <a:ln/>
        </p:spPr>
        <p:txBody>
          <a:bodyPr wrap="square" rtlCol="0" anchor="ctr"/>
          <a:lstStyle/>
          <a:p>
            <a:r>
              <a:rPr lang="en-US" sz="1333" b="1" dirty="0">
                <a:solidFill>
                  <a:srgbClr val="0D9488"/>
                </a:solidFill>
              </a:rPr>
              <a:t>6</a:t>
            </a:r>
            <a:endParaRPr lang="en-US" sz="1333" dirty="0"/>
          </a:p>
        </p:txBody>
      </p:sp>
      <p:sp>
        <p:nvSpPr>
          <p:cNvPr id="39" name="Text 37">
            <a:extLst>
              <a:ext uri="{FF2B5EF4-FFF2-40B4-BE49-F238E27FC236}">
                <a16:creationId xmlns:a16="http://schemas.microsoft.com/office/drawing/2014/main" id="{D12395DE-A32F-293F-2181-8990196D59BF}"/>
              </a:ext>
            </a:extLst>
          </p:cNvPr>
          <p:cNvSpPr/>
          <p:nvPr/>
        </p:nvSpPr>
        <p:spPr>
          <a:xfrm>
            <a:off x="2560320" y="4145280"/>
            <a:ext cx="2438400" cy="365760"/>
          </a:xfrm>
          <a:prstGeom prst="rect">
            <a:avLst/>
          </a:prstGeom>
          <a:noFill/>
          <a:ln/>
        </p:spPr>
        <p:txBody>
          <a:bodyPr wrap="square" rtlCol="0" anchor="ctr"/>
          <a:lstStyle/>
          <a:p>
            <a:r>
              <a:rPr lang="en-US" sz="1333" dirty="0">
                <a:solidFill>
                  <a:srgbClr val="374151"/>
                </a:solidFill>
              </a:rPr>
              <a:t>Klantreis Inzichten</a:t>
            </a:r>
            <a:endParaRPr lang="en-US" sz="1333" dirty="0"/>
          </a:p>
        </p:txBody>
      </p:sp>
      <p:sp>
        <p:nvSpPr>
          <p:cNvPr id="40" name="Text 38">
            <a:extLst>
              <a:ext uri="{FF2B5EF4-FFF2-40B4-BE49-F238E27FC236}">
                <a16:creationId xmlns:a16="http://schemas.microsoft.com/office/drawing/2014/main" id="{E7D1B1CB-C19B-B96A-B5B6-E8EDCED1D01C}"/>
              </a:ext>
            </a:extLst>
          </p:cNvPr>
          <p:cNvSpPr/>
          <p:nvPr/>
        </p:nvSpPr>
        <p:spPr>
          <a:xfrm>
            <a:off x="5120640" y="4145280"/>
            <a:ext cx="6705600" cy="365760"/>
          </a:xfrm>
          <a:prstGeom prst="rect">
            <a:avLst/>
          </a:prstGeom>
          <a:noFill/>
          <a:ln/>
        </p:spPr>
        <p:txBody>
          <a:bodyPr wrap="square" rtlCol="0" anchor="ctr"/>
          <a:lstStyle/>
          <a:p>
            <a:pPr>
              <a:lnSpc>
                <a:spcPts val="1260"/>
              </a:lnSpc>
            </a:pPr>
            <a:r>
              <a:rPr lang="en-US" sz="1200" dirty="0" err="1">
                <a:solidFill>
                  <a:srgbClr val="4A5568"/>
                </a:solidFill>
                <a:latin typeface="Arial" pitchFamily="34" charset="0"/>
                <a:ea typeface="Arial" pitchFamily="34" charset="-122"/>
                <a:cs typeface="Arial" pitchFamily="34" charset="-120"/>
              </a:rPr>
              <a:t>Bevindingen</a:t>
            </a:r>
            <a:r>
              <a:rPr lang="en-US" sz="1200" dirty="0">
                <a:solidFill>
                  <a:srgbClr val="4A5568"/>
                </a:solidFill>
                <a:latin typeface="Arial" pitchFamily="34" charset="0"/>
                <a:ea typeface="Arial" pitchFamily="34" charset="-122"/>
                <a:cs typeface="Arial" pitchFamily="34" charset="-120"/>
              </a:rPr>
              <a:t> + </a:t>
            </a:r>
            <a:r>
              <a:rPr lang="en-US" sz="1200" dirty="0" err="1">
                <a:solidFill>
                  <a:srgbClr val="4A5568"/>
                </a:solidFill>
                <a:latin typeface="Arial" pitchFamily="34" charset="0"/>
                <a:ea typeface="Arial" pitchFamily="34" charset="-122"/>
                <a:cs typeface="Arial" pitchFamily="34" charset="-120"/>
              </a:rPr>
              <a:t>Behoefteprofielen</a:t>
            </a:r>
            <a:r>
              <a:rPr lang="en-US" sz="1200" dirty="0">
                <a:solidFill>
                  <a:srgbClr val="4A5568"/>
                </a:solidFill>
                <a:latin typeface="Arial" pitchFamily="34" charset="0"/>
                <a:ea typeface="Arial" pitchFamily="34" charset="-122"/>
                <a:cs typeface="Arial" pitchFamily="34" charset="-120"/>
              </a:rPr>
              <a:t> + </a:t>
            </a:r>
            <a:r>
              <a:rPr lang="en-US" sz="1200" dirty="0" err="1">
                <a:solidFill>
                  <a:srgbClr val="4A5568"/>
                </a:solidFill>
                <a:latin typeface="Arial" pitchFamily="34" charset="0"/>
                <a:ea typeface="Arial" pitchFamily="34" charset="-122"/>
                <a:cs typeface="Arial" pitchFamily="34" charset="-120"/>
              </a:rPr>
              <a:t>Totale</a:t>
            </a:r>
            <a:r>
              <a:rPr lang="en-US" sz="1200" dirty="0">
                <a:solidFill>
                  <a:srgbClr val="4A5568"/>
                </a:solidFill>
                <a:latin typeface="Arial" pitchFamily="34" charset="0"/>
                <a:ea typeface="Arial" pitchFamily="34" charset="-122"/>
                <a:cs typeface="Arial" pitchFamily="34" charset="-120"/>
              </a:rPr>
              <a:t> </a:t>
            </a:r>
            <a:r>
              <a:rPr lang="en-US" sz="1200" dirty="0" err="1">
                <a:solidFill>
                  <a:srgbClr val="4A5568"/>
                </a:solidFill>
                <a:latin typeface="Arial" pitchFamily="34" charset="0"/>
                <a:ea typeface="Arial" pitchFamily="34" charset="-122"/>
                <a:cs typeface="Arial" pitchFamily="34" charset="-120"/>
              </a:rPr>
              <a:t>gevalideerde</a:t>
            </a:r>
            <a:r>
              <a:rPr lang="en-US" sz="1200" dirty="0">
                <a:solidFill>
                  <a:srgbClr val="4A5568"/>
                </a:solidFill>
                <a:latin typeface="Arial" pitchFamily="34" charset="0"/>
                <a:ea typeface="Arial" pitchFamily="34" charset="-122"/>
                <a:cs typeface="Arial" pitchFamily="34" charset="-120"/>
              </a:rPr>
              <a:t> </a:t>
            </a:r>
            <a:r>
              <a:rPr lang="en-US" sz="1200" dirty="0" err="1">
                <a:solidFill>
                  <a:srgbClr val="4A5568"/>
                </a:solidFill>
                <a:latin typeface="Arial" pitchFamily="34" charset="0"/>
                <a:ea typeface="Arial" pitchFamily="34" charset="-122"/>
                <a:cs typeface="Arial" pitchFamily="34" charset="-120"/>
              </a:rPr>
              <a:t>klantreis</a:t>
            </a:r>
            <a:endParaRPr lang="en-US" sz="1200" dirty="0"/>
          </a:p>
        </p:txBody>
      </p:sp>
      <p:sp>
        <p:nvSpPr>
          <p:cNvPr id="41" name="Shape 39">
            <a:extLst>
              <a:ext uri="{FF2B5EF4-FFF2-40B4-BE49-F238E27FC236}">
                <a16:creationId xmlns:a16="http://schemas.microsoft.com/office/drawing/2014/main" id="{8EA47986-2A0D-9F17-3CDD-1B28635F9473}"/>
              </a:ext>
            </a:extLst>
          </p:cNvPr>
          <p:cNvSpPr/>
          <p:nvPr/>
        </p:nvSpPr>
        <p:spPr>
          <a:xfrm>
            <a:off x="1950720" y="4584192"/>
            <a:ext cx="9875520" cy="438912"/>
          </a:xfrm>
          <a:prstGeom prst="rect">
            <a:avLst/>
          </a:prstGeom>
          <a:solidFill>
            <a:srgbClr val="F8FAFC"/>
          </a:solidFill>
          <a:ln/>
        </p:spPr>
        <p:txBody>
          <a:bodyPr/>
          <a:lstStyle/>
          <a:p>
            <a:endParaRPr lang="nl-NL" sz="2400"/>
          </a:p>
        </p:txBody>
      </p:sp>
      <p:sp>
        <p:nvSpPr>
          <p:cNvPr id="42" name="Text 40">
            <a:extLst>
              <a:ext uri="{FF2B5EF4-FFF2-40B4-BE49-F238E27FC236}">
                <a16:creationId xmlns:a16="http://schemas.microsoft.com/office/drawing/2014/main" id="{B0A7D5EC-4169-1E33-0400-D1C4754E8D5A}"/>
              </a:ext>
            </a:extLst>
          </p:cNvPr>
          <p:cNvSpPr/>
          <p:nvPr/>
        </p:nvSpPr>
        <p:spPr>
          <a:xfrm>
            <a:off x="2072640" y="4608576"/>
            <a:ext cx="487680" cy="365760"/>
          </a:xfrm>
          <a:prstGeom prst="rect">
            <a:avLst/>
          </a:prstGeom>
          <a:noFill/>
          <a:ln/>
        </p:spPr>
        <p:txBody>
          <a:bodyPr wrap="square" rtlCol="0" anchor="ctr"/>
          <a:lstStyle/>
          <a:p>
            <a:r>
              <a:rPr lang="en-US" sz="1333" b="1" dirty="0">
                <a:solidFill>
                  <a:srgbClr val="F97316"/>
                </a:solidFill>
              </a:rPr>
              <a:t>7</a:t>
            </a:r>
            <a:endParaRPr lang="en-US" sz="1333" dirty="0"/>
          </a:p>
        </p:txBody>
      </p:sp>
      <p:sp>
        <p:nvSpPr>
          <p:cNvPr id="43" name="Text 41">
            <a:extLst>
              <a:ext uri="{FF2B5EF4-FFF2-40B4-BE49-F238E27FC236}">
                <a16:creationId xmlns:a16="http://schemas.microsoft.com/office/drawing/2014/main" id="{EB3F4562-B310-587B-B3B6-55AB98608C7C}"/>
              </a:ext>
            </a:extLst>
          </p:cNvPr>
          <p:cNvSpPr/>
          <p:nvPr/>
        </p:nvSpPr>
        <p:spPr>
          <a:xfrm>
            <a:off x="2560320" y="4608576"/>
            <a:ext cx="2438400" cy="365760"/>
          </a:xfrm>
          <a:prstGeom prst="rect">
            <a:avLst/>
          </a:prstGeom>
          <a:noFill/>
          <a:ln/>
        </p:spPr>
        <p:txBody>
          <a:bodyPr wrap="square" rtlCol="0" anchor="ctr"/>
          <a:lstStyle/>
          <a:p>
            <a:r>
              <a:rPr lang="en-US" sz="1333" dirty="0">
                <a:solidFill>
                  <a:srgbClr val="374151"/>
                </a:solidFill>
              </a:rPr>
              <a:t>Design Criteria</a:t>
            </a:r>
            <a:endParaRPr lang="en-US" sz="1333" dirty="0"/>
          </a:p>
        </p:txBody>
      </p:sp>
      <p:sp>
        <p:nvSpPr>
          <p:cNvPr id="44" name="Text 42">
            <a:extLst>
              <a:ext uri="{FF2B5EF4-FFF2-40B4-BE49-F238E27FC236}">
                <a16:creationId xmlns:a16="http://schemas.microsoft.com/office/drawing/2014/main" id="{E88B1862-FB54-BBFA-9E38-8FE98AC80A7E}"/>
              </a:ext>
            </a:extLst>
          </p:cNvPr>
          <p:cNvSpPr/>
          <p:nvPr/>
        </p:nvSpPr>
        <p:spPr>
          <a:xfrm>
            <a:off x="5120640" y="4608576"/>
            <a:ext cx="6705600" cy="365760"/>
          </a:xfrm>
          <a:prstGeom prst="rect">
            <a:avLst/>
          </a:prstGeom>
          <a:noFill/>
          <a:ln/>
        </p:spPr>
        <p:txBody>
          <a:bodyPr wrap="square" rtlCol="0" anchor="ctr"/>
          <a:lstStyle/>
          <a:p>
            <a:r>
              <a:rPr lang="en-US" sz="1200" dirty="0">
                <a:solidFill>
                  <a:srgbClr val="374151"/>
                </a:solidFill>
              </a:rPr>
              <a:t>MoSCoW prioritering opgesteld</a:t>
            </a:r>
            <a:endParaRPr lang="en-US" sz="1200" dirty="0"/>
          </a:p>
        </p:txBody>
      </p:sp>
      <p:sp>
        <p:nvSpPr>
          <p:cNvPr id="45" name="Text 43">
            <a:extLst>
              <a:ext uri="{FF2B5EF4-FFF2-40B4-BE49-F238E27FC236}">
                <a16:creationId xmlns:a16="http://schemas.microsoft.com/office/drawing/2014/main" id="{C4E46769-C79C-A7BB-FDB4-33778D9B2F7D}"/>
              </a:ext>
            </a:extLst>
          </p:cNvPr>
          <p:cNvSpPr/>
          <p:nvPr/>
        </p:nvSpPr>
        <p:spPr>
          <a:xfrm>
            <a:off x="2072640" y="5071872"/>
            <a:ext cx="487680" cy="365760"/>
          </a:xfrm>
          <a:prstGeom prst="rect">
            <a:avLst/>
          </a:prstGeom>
          <a:noFill/>
          <a:ln/>
        </p:spPr>
        <p:txBody>
          <a:bodyPr wrap="square" rtlCol="0" anchor="ctr"/>
          <a:lstStyle/>
          <a:p>
            <a:r>
              <a:rPr lang="en-US" sz="1333" b="1" dirty="0">
                <a:solidFill>
                  <a:srgbClr val="F97316"/>
                </a:solidFill>
              </a:rPr>
              <a:t>8</a:t>
            </a:r>
            <a:endParaRPr lang="en-US" sz="1333" dirty="0"/>
          </a:p>
        </p:txBody>
      </p:sp>
      <p:sp>
        <p:nvSpPr>
          <p:cNvPr id="46" name="Text 44">
            <a:extLst>
              <a:ext uri="{FF2B5EF4-FFF2-40B4-BE49-F238E27FC236}">
                <a16:creationId xmlns:a16="http://schemas.microsoft.com/office/drawing/2014/main" id="{465B3582-EA80-9F0D-7ACD-5EC839D26166}"/>
              </a:ext>
            </a:extLst>
          </p:cNvPr>
          <p:cNvSpPr/>
          <p:nvPr/>
        </p:nvSpPr>
        <p:spPr>
          <a:xfrm>
            <a:off x="2560320" y="5071872"/>
            <a:ext cx="2438400" cy="365760"/>
          </a:xfrm>
          <a:prstGeom prst="rect">
            <a:avLst/>
          </a:prstGeom>
          <a:noFill/>
          <a:ln/>
        </p:spPr>
        <p:txBody>
          <a:bodyPr wrap="square" rtlCol="0" anchor="ctr"/>
          <a:lstStyle/>
          <a:p>
            <a:r>
              <a:rPr lang="en-US" sz="1333" dirty="0">
                <a:solidFill>
                  <a:srgbClr val="374151"/>
                </a:solidFill>
              </a:rPr>
              <a:t>Effort en Value</a:t>
            </a:r>
            <a:endParaRPr lang="en-US" sz="1333" dirty="0"/>
          </a:p>
        </p:txBody>
      </p:sp>
      <p:sp>
        <p:nvSpPr>
          <p:cNvPr id="47" name="Text 45">
            <a:extLst>
              <a:ext uri="{FF2B5EF4-FFF2-40B4-BE49-F238E27FC236}">
                <a16:creationId xmlns:a16="http://schemas.microsoft.com/office/drawing/2014/main" id="{4818B8D4-3F6B-FB1E-3A4D-CC625F88CDBE}"/>
              </a:ext>
            </a:extLst>
          </p:cNvPr>
          <p:cNvSpPr/>
          <p:nvPr/>
        </p:nvSpPr>
        <p:spPr>
          <a:xfrm>
            <a:off x="5120640" y="5071872"/>
            <a:ext cx="6705600" cy="365760"/>
          </a:xfrm>
          <a:prstGeom prst="rect">
            <a:avLst/>
          </a:prstGeom>
          <a:noFill/>
          <a:ln/>
        </p:spPr>
        <p:txBody>
          <a:bodyPr wrap="square" rtlCol="0" anchor="ctr"/>
          <a:lstStyle/>
          <a:p>
            <a:r>
              <a:rPr lang="en-US" sz="1200" dirty="0">
                <a:solidFill>
                  <a:srgbClr val="374151"/>
                </a:solidFill>
              </a:rPr>
              <a:t>Prioriteringsmatrix ingevuld</a:t>
            </a:r>
            <a:endParaRPr lang="en-US" sz="1200" dirty="0"/>
          </a:p>
        </p:txBody>
      </p:sp>
      <p:sp>
        <p:nvSpPr>
          <p:cNvPr id="48" name="Shape 46">
            <a:extLst>
              <a:ext uri="{FF2B5EF4-FFF2-40B4-BE49-F238E27FC236}">
                <a16:creationId xmlns:a16="http://schemas.microsoft.com/office/drawing/2014/main" id="{52BEC185-C9C5-B790-5CB6-A1427D5F827B}"/>
              </a:ext>
            </a:extLst>
          </p:cNvPr>
          <p:cNvSpPr/>
          <p:nvPr/>
        </p:nvSpPr>
        <p:spPr>
          <a:xfrm>
            <a:off x="1950720" y="5510784"/>
            <a:ext cx="9875520" cy="438912"/>
          </a:xfrm>
          <a:prstGeom prst="rect">
            <a:avLst/>
          </a:prstGeom>
          <a:solidFill>
            <a:srgbClr val="F8FAFC"/>
          </a:solidFill>
          <a:ln/>
        </p:spPr>
        <p:txBody>
          <a:bodyPr/>
          <a:lstStyle/>
          <a:p>
            <a:endParaRPr lang="nl-NL" sz="2400"/>
          </a:p>
        </p:txBody>
      </p:sp>
      <p:sp>
        <p:nvSpPr>
          <p:cNvPr id="49" name="Text 47">
            <a:extLst>
              <a:ext uri="{FF2B5EF4-FFF2-40B4-BE49-F238E27FC236}">
                <a16:creationId xmlns:a16="http://schemas.microsoft.com/office/drawing/2014/main" id="{C54A9003-E195-F5C0-6831-D66C92D101B1}"/>
              </a:ext>
            </a:extLst>
          </p:cNvPr>
          <p:cNvSpPr/>
          <p:nvPr/>
        </p:nvSpPr>
        <p:spPr>
          <a:xfrm>
            <a:off x="2072640" y="5535168"/>
            <a:ext cx="487680" cy="365760"/>
          </a:xfrm>
          <a:prstGeom prst="rect">
            <a:avLst/>
          </a:prstGeom>
          <a:noFill/>
          <a:ln/>
        </p:spPr>
        <p:txBody>
          <a:bodyPr wrap="square" rtlCol="0" anchor="ctr"/>
          <a:lstStyle/>
          <a:p>
            <a:r>
              <a:rPr lang="en-US" sz="1333" b="1" dirty="0">
                <a:solidFill>
                  <a:srgbClr val="F97316"/>
                </a:solidFill>
              </a:rPr>
              <a:t>9</a:t>
            </a:r>
            <a:endParaRPr lang="en-US" sz="1333" dirty="0"/>
          </a:p>
        </p:txBody>
      </p:sp>
      <p:sp>
        <p:nvSpPr>
          <p:cNvPr id="50" name="Text 48">
            <a:extLst>
              <a:ext uri="{FF2B5EF4-FFF2-40B4-BE49-F238E27FC236}">
                <a16:creationId xmlns:a16="http://schemas.microsoft.com/office/drawing/2014/main" id="{AC7619C7-1F5F-DF75-6A0C-DCDC9D8AD712}"/>
              </a:ext>
            </a:extLst>
          </p:cNvPr>
          <p:cNvSpPr/>
          <p:nvPr/>
        </p:nvSpPr>
        <p:spPr>
          <a:xfrm>
            <a:off x="2560320" y="5535168"/>
            <a:ext cx="2438400" cy="365760"/>
          </a:xfrm>
          <a:prstGeom prst="rect">
            <a:avLst/>
          </a:prstGeom>
          <a:noFill/>
          <a:ln/>
        </p:spPr>
        <p:txBody>
          <a:bodyPr wrap="square" rtlCol="0" anchor="ctr"/>
          <a:lstStyle/>
          <a:p>
            <a:r>
              <a:rPr lang="en-US" sz="1333" dirty="0">
                <a:solidFill>
                  <a:srgbClr val="374151"/>
                </a:solidFill>
              </a:rPr>
              <a:t>Ideatie</a:t>
            </a:r>
            <a:endParaRPr lang="en-US" sz="1333" dirty="0"/>
          </a:p>
        </p:txBody>
      </p:sp>
      <p:sp>
        <p:nvSpPr>
          <p:cNvPr id="51" name="Text 49">
            <a:extLst>
              <a:ext uri="{FF2B5EF4-FFF2-40B4-BE49-F238E27FC236}">
                <a16:creationId xmlns:a16="http://schemas.microsoft.com/office/drawing/2014/main" id="{28A58427-A8DF-CAF4-4F80-9F96E42ECFF0}"/>
              </a:ext>
            </a:extLst>
          </p:cNvPr>
          <p:cNvSpPr/>
          <p:nvPr/>
        </p:nvSpPr>
        <p:spPr>
          <a:xfrm>
            <a:off x="5120640" y="5535168"/>
            <a:ext cx="6705600" cy="365760"/>
          </a:xfrm>
          <a:prstGeom prst="rect">
            <a:avLst/>
          </a:prstGeom>
          <a:noFill/>
          <a:ln/>
        </p:spPr>
        <p:txBody>
          <a:bodyPr wrap="square" rtlCol="0" anchor="ctr"/>
          <a:lstStyle/>
          <a:p>
            <a:pPr>
              <a:lnSpc>
                <a:spcPts val="1260"/>
              </a:lnSpc>
            </a:pPr>
            <a:r>
              <a:rPr lang="en-US" sz="1200" dirty="0">
                <a:solidFill>
                  <a:srgbClr val="4A5568"/>
                </a:solidFill>
                <a:latin typeface="Arial" pitchFamily="34" charset="0"/>
                <a:ea typeface="Arial" pitchFamily="34" charset="-122"/>
                <a:cs typeface="Arial" pitchFamily="34" charset="-120"/>
              </a:rPr>
              <a:t>Top 8 HKJs + </a:t>
            </a:r>
            <a:r>
              <a:rPr lang="en-US" sz="1200" dirty="0" err="1">
                <a:solidFill>
                  <a:srgbClr val="4A5568"/>
                </a:solidFill>
                <a:latin typeface="Arial" pitchFamily="34" charset="0"/>
                <a:ea typeface="Arial" pitchFamily="34" charset="-122"/>
                <a:cs typeface="Arial" pitchFamily="34" charset="-120"/>
              </a:rPr>
              <a:t>uitgewerkte</a:t>
            </a:r>
            <a:r>
              <a:rPr lang="en-US" sz="1200" dirty="0">
                <a:solidFill>
                  <a:srgbClr val="4A5568"/>
                </a:solidFill>
                <a:latin typeface="Arial" pitchFamily="34" charset="0"/>
                <a:ea typeface="Arial" pitchFamily="34" charset="-122"/>
                <a:cs typeface="Arial" pitchFamily="34" charset="-120"/>
              </a:rPr>
              <a:t> </a:t>
            </a:r>
            <a:r>
              <a:rPr lang="en-US" sz="1200" dirty="0" err="1">
                <a:solidFill>
                  <a:srgbClr val="4A5568"/>
                </a:solidFill>
                <a:latin typeface="Arial" pitchFamily="34" charset="0"/>
                <a:ea typeface="Arial" pitchFamily="34" charset="-122"/>
                <a:cs typeface="Arial" pitchFamily="34" charset="-120"/>
              </a:rPr>
              <a:t>ideeen</a:t>
            </a:r>
            <a:endParaRPr lang="en-US" sz="1200" dirty="0"/>
          </a:p>
        </p:txBody>
      </p:sp>
      <p:sp>
        <p:nvSpPr>
          <p:cNvPr id="52" name="Shape 50">
            <a:extLst>
              <a:ext uri="{FF2B5EF4-FFF2-40B4-BE49-F238E27FC236}">
                <a16:creationId xmlns:a16="http://schemas.microsoft.com/office/drawing/2014/main" id="{BCF14E9B-1FE7-2553-53C2-D8732F44E76A}"/>
              </a:ext>
            </a:extLst>
          </p:cNvPr>
          <p:cNvSpPr/>
          <p:nvPr/>
        </p:nvSpPr>
        <p:spPr>
          <a:xfrm>
            <a:off x="3048000" y="5913120"/>
            <a:ext cx="6096000" cy="609600"/>
          </a:xfrm>
          <a:prstGeom prst="rect">
            <a:avLst/>
          </a:prstGeom>
          <a:solidFill>
            <a:srgbClr val="FFF7ED"/>
          </a:solidFill>
          <a:ln w="12700">
            <a:solidFill>
              <a:srgbClr val="F97316"/>
            </a:solidFill>
            <a:prstDash val="solid"/>
          </a:ln>
        </p:spPr>
        <p:txBody>
          <a:bodyPr/>
          <a:lstStyle/>
          <a:p>
            <a:endParaRPr lang="nl-NL" sz="2400"/>
          </a:p>
        </p:txBody>
      </p:sp>
      <p:sp>
        <p:nvSpPr>
          <p:cNvPr id="53" name="Text 51">
            <a:extLst>
              <a:ext uri="{FF2B5EF4-FFF2-40B4-BE49-F238E27FC236}">
                <a16:creationId xmlns:a16="http://schemas.microsoft.com/office/drawing/2014/main" id="{4BFCC5DE-46C8-6E39-EFBD-1E343B2E1260}"/>
              </a:ext>
            </a:extLst>
          </p:cNvPr>
          <p:cNvSpPr/>
          <p:nvPr/>
        </p:nvSpPr>
        <p:spPr>
          <a:xfrm>
            <a:off x="3048000" y="5974080"/>
            <a:ext cx="6096000" cy="487680"/>
          </a:xfrm>
          <a:prstGeom prst="rect">
            <a:avLst/>
          </a:prstGeom>
          <a:noFill/>
          <a:ln/>
        </p:spPr>
        <p:txBody>
          <a:bodyPr wrap="square" rtlCol="0" anchor="ctr"/>
          <a:lstStyle/>
          <a:p>
            <a:pPr algn="ctr"/>
            <a:r>
              <a:rPr lang="en-US" sz="1333" dirty="0">
                <a:solidFill>
                  <a:srgbClr val="374151"/>
                </a:solidFill>
                <a:hlinkClick r:id="" action="ppaction://hlinkshowjump?jump=nextslide"/>
                <a:hlinkMouseOver r:id="rId3"/>
              </a:rPr>
              <a:t>📋 </a:t>
            </a:r>
            <a:r>
              <a:rPr lang="en-US" sz="1333" dirty="0" err="1">
                <a:solidFill>
                  <a:srgbClr val="374151"/>
                </a:solidFill>
                <a:hlinkClick r:id="rId4"/>
                <a:hlinkMouseOver r:id="rId3"/>
              </a:rPr>
              <a:t>Bekijk</a:t>
            </a:r>
            <a:r>
              <a:rPr lang="en-US" sz="1333" dirty="0">
                <a:solidFill>
                  <a:srgbClr val="374151"/>
                </a:solidFill>
                <a:hlinkClick r:id="rId4"/>
                <a:hlinkMouseOver r:id="rId3"/>
              </a:rPr>
              <a:t> de </a:t>
            </a:r>
            <a:r>
              <a:rPr lang="en-US" sz="1333" dirty="0" err="1">
                <a:solidFill>
                  <a:srgbClr val="374151"/>
                </a:solidFill>
                <a:hlinkClick r:id="rId4"/>
                <a:hlinkMouseOver r:id="rId3"/>
              </a:rPr>
              <a:t>volledige</a:t>
            </a:r>
            <a:r>
              <a:rPr lang="en-US" sz="1333" dirty="0">
                <a:solidFill>
                  <a:srgbClr val="374151"/>
                </a:solidFill>
                <a:hlinkClick r:id="rId4"/>
                <a:hlinkMouseOver r:id="rId3"/>
              </a:rPr>
              <a:t> </a:t>
            </a:r>
            <a:r>
              <a:rPr lang="en-US" sz="1333" dirty="0" err="1">
                <a:solidFill>
                  <a:srgbClr val="374151"/>
                </a:solidFill>
                <a:hlinkClick r:id="rId4"/>
                <a:hlinkMouseOver r:id="rId3"/>
              </a:rPr>
              <a:t>Klant</a:t>
            </a:r>
            <a:r>
              <a:rPr lang="en-US" sz="1333" dirty="0">
                <a:solidFill>
                  <a:srgbClr val="374151"/>
                </a:solidFill>
                <a:hlinkClick r:id="rId4"/>
                <a:hlinkMouseOver r:id="rId3"/>
              </a:rPr>
              <a:t> in </a:t>
            </a:r>
            <a:r>
              <a:rPr lang="en-US" sz="1333" dirty="0" err="1">
                <a:solidFill>
                  <a:srgbClr val="374151"/>
                </a:solidFill>
                <a:hlinkClick r:id="rId4"/>
                <a:hlinkMouseOver r:id="rId3"/>
              </a:rPr>
              <a:t>Beeld</a:t>
            </a:r>
            <a:r>
              <a:rPr lang="en-US" sz="1333" dirty="0">
                <a:solidFill>
                  <a:srgbClr val="374151"/>
                </a:solidFill>
                <a:hlinkClick r:id="rId4"/>
                <a:hlinkMouseOver r:id="rId3"/>
              </a:rPr>
              <a:t> VO - Deliverables in Miro </a:t>
            </a:r>
            <a:endParaRPr lang="en-US" sz="1333" dirty="0"/>
          </a:p>
        </p:txBody>
      </p:sp>
    </p:spTree>
    <p:extLst>
      <p:ext uri="{BB962C8B-B14F-4D97-AF65-F5344CB8AC3E}">
        <p14:creationId xmlns:p14="http://schemas.microsoft.com/office/powerpoint/2010/main" val="3753564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1219200"/>
          </a:xfrm>
          <a:prstGeom prst="rect">
            <a:avLst/>
          </a:prstGeom>
          <a:solidFill>
            <a:srgbClr val="0D9488"/>
          </a:solidFill>
          <a:ln/>
        </p:spPr>
        <p:txBody>
          <a:bodyPr/>
          <a:lstStyle/>
          <a:p>
            <a:endParaRPr lang="nl-NL" sz="2400"/>
          </a:p>
        </p:txBody>
      </p:sp>
      <p:sp>
        <p:nvSpPr>
          <p:cNvPr id="3" name="Text 1"/>
          <p:cNvSpPr/>
          <p:nvPr/>
        </p:nvSpPr>
        <p:spPr>
          <a:xfrm>
            <a:off x="609600" y="304800"/>
            <a:ext cx="9753600" cy="731520"/>
          </a:xfrm>
          <a:prstGeom prst="rect">
            <a:avLst/>
          </a:prstGeom>
          <a:noFill/>
          <a:ln/>
        </p:spPr>
        <p:txBody>
          <a:bodyPr wrap="square" rtlCol="0" anchor="ctr"/>
          <a:lstStyle/>
          <a:p>
            <a:r>
              <a:rPr lang="en-US" sz="4267" b="1" dirty="0">
                <a:solidFill>
                  <a:srgbClr val="FFFFFF"/>
                </a:solidFill>
              </a:rPr>
              <a:t>Klant in Beeld PO - Deliverables</a:t>
            </a:r>
            <a:endParaRPr lang="en-US" sz="4267" dirty="0"/>
          </a:p>
        </p:txBody>
      </p:sp>
      <p:sp>
        <p:nvSpPr>
          <p:cNvPr id="4" name="Shape 2"/>
          <p:cNvSpPr/>
          <p:nvPr/>
        </p:nvSpPr>
        <p:spPr>
          <a:xfrm>
            <a:off x="9753600" y="182880"/>
            <a:ext cx="2072640" cy="853440"/>
          </a:xfrm>
          <a:prstGeom prst="rect">
            <a:avLst/>
          </a:prstGeom>
          <a:solidFill>
            <a:srgbClr val="FFFFFF"/>
          </a:solidFill>
          <a:ln w="12700">
            <a:solidFill>
              <a:srgbClr val="E5E7EB"/>
            </a:solidFill>
            <a:prstDash val="solid"/>
          </a:ln>
        </p:spPr>
        <p:txBody>
          <a:bodyPr/>
          <a:lstStyle/>
          <a:p>
            <a:endParaRPr lang="nl-NL" sz="2400"/>
          </a:p>
        </p:txBody>
      </p:sp>
      <p:sp>
        <p:nvSpPr>
          <p:cNvPr id="5" name="Text 3"/>
          <p:cNvSpPr/>
          <p:nvPr/>
        </p:nvSpPr>
        <p:spPr>
          <a:xfrm>
            <a:off x="9814560" y="243840"/>
            <a:ext cx="1950720" cy="731520"/>
          </a:xfrm>
          <a:prstGeom prst="rect">
            <a:avLst/>
          </a:prstGeom>
          <a:noFill/>
          <a:ln/>
        </p:spPr>
        <p:txBody>
          <a:bodyPr wrap="square" rtlCol="0" anchor="ctr"/>
          <a:lstStyle/>
          <a:p>
            <a:pPr algn="ctr"/>
            <a:r>
              <a:rPr lang="en-US" sz="933" dirty="0">
                <a:solidFill>
                  <a:srgbClr val="0D9488"/>
                </a:solidFill>
              </a:rPr>
              <a:t>METHODIEK</a:t>
            </a:r>
            <a:endParaRPr lang="en-US" sz="933" dirty="0"/>
          </a:p>
          <a:p>
            <a:pPr algn="ctr"/>
            <a:r>
              <a:rPr lang="en-US" sz="933" dirty="0">
                <a:solidFill>
                  <a:srgbClr val="0D9488"/>
                </a:solidFill>
              </a:rPr>
              <a:t>Voordoen → Samen doen → Zelf doen</a:t>
            </a:r>
            <a:endParaRPr lang="en-US" sz="933" dirty="0"/>
          </a:p>
        </p:txBody>
      </p:sp>
      <p:sp>
        <p:nvSpPr>
          <p:cNvPr id="6" name="Shape 4"/>
          <p:cNvSpPr/>
          <p:nvPr/>
        </p:nvSpPr>
        <p:spPr>
          <a:xfrm>
            <a:off x="243840" y="1584960"/>
            <a:ext cx="1584960" cy="609600"/>
          </a:xfrm>
          <a:prstGeom prst="rect">
            <a:avLst/>
          </a:prstGeom>
          <a:solidFill>
            <a:srgbClr val="1E3A5F"/>
          </a:solidFill>
          <a:ln/>
        </p:spPr>
        <p:txBody>
          <a:bodyPr/>
          <a:lstStyle/>
          <a:p>
            <a:endParaRPr lang="nl-NL" sz="2400"/>
          </a:p>
        </p:txBody>
      </p:sp>
      <p:sp>
        <p:nvSpPr>
          <p:cNvPr id="7" name="Text 5"/>
          <p:cNvSpPr/>
          <p:nvPr/>
        </p:nvSpPr>
        <p:spPr>
          <a:xfrm>
            <a:off x="243840" y="1645920"/>
            <a:ext cx="1584960" cy="243840"/>
          </a:xfrm>
          <a:prstGeom prst="rect">
            <a:avLst/>
          </a:prstGeom>
          <a:noFill/>
          <a:ln/>
        </p:spPr>
        <p:txBody>
          <a:bodyPr wrap="square" rtlCol="0" anchor="ctr"/>
          <a:lstStyle/>
          <a:p>
            <a:pPr algn="ctr"/>
            <a:r>
              <a:rPr lang="en-US" sz="1067" dirty="0">
                <a:solidFill>
                  <a:srgbClr val="FFFFFF"/>
                </a:solidFill>
              </a:rPr>
              <a:t>FASE 1</a:t>
            </a:r>
            <a:endParaRPr lang="en-US" sz="1067" dirty="0"/>
          </a:p>
        </p:txBody>
      </p:sp>
      <p:sp>
        <p:nvSpPr>
          <p:cNvPr id="8" name="Text 6"/>
          <p:cNvSpPr/>
          <p:nvPr/>
        </p:nvSpPr>
        <p:spPr>
          <a:xfrm>
            <a:off x="243840" y="1853184"/>
            <a:ext cx="1584960" cy="243840"/>
          </a:xfrm>
          <a:prstGeom prst="rect">
            <a:avLst/>
          </a:prstGeom>
          <a:noFill/>
          <a:ln/>
        </p:spPr>
        <p:txBody>
          <a:bodyPr wrap="square" rtlCol="0" anchor="ctr"/>
          <a:lstStyle/>
          <a:p>
            <a:pPr algn="ctr"/>
            <a:r>
              <a:rPr lang="en-US" sz="1200" b="1" dirty="0">
                <a:solidFill>
                  <a:srgbClr val="FFFFFF"/>
                </a:solidFill>
              </a:rPr>
              <a:t>Introductie</a:t>
            </a:r>
            <a:endParaRPr lang="en-US" sz="1200" dirty="0"/>
          </a:p>
        </p:txBody>
      </p:sp>
      <p:sp>
        <p:nvSpPr>
          <p:cNvPr id="9" name="Shape 7"/>
          <p:cNvSpPr/>
          <p:nvPr/>
        </p:nvSpPr>
        <p:spPr>
          <a:xfrm>
            <a:off x="243840" y="2438400"/>
            <a:ext cx="1584960" cy="853440"/>
          </a:xfrm>
          <a:prstGeom prst="rect">
            <a:avLst/>
          </a:prstGeom>
          <a:solidFill>
            <a:srgbClr val="0D9488"/>
          </a:solidFill>
          <a:ln/>
        </p:spPr>
        <p:txBody>
          <a:bodyPr/>
          <a:lstStyle/>
          <a:p>
            <a:endParaRPr lang="nl-NL" sz="2400"/>
          </a:p>
        </p:txBody>
      </p:sp>
      <p:sp>
        <p:nvSpPr>
          <p:cNvPr id="10" name="Text 8"/>
          <p:cNvSpPr/>
          <p:nvPr/>
        </p:nvSpPr>
        <p:spPr>
          <a:xfrm>
            <a:off x="243840" y="2499360"/>
            <a:ext cx="1584960" cy="243840"/>
          </a:xfrm>
          <a:prstGeom prst="rect">
            <a:avLst/>
          </a:prstGeom>
          <a:noFill/>
          <a:ln/>
        </p:spPr>
        <p:txBody>
          <a:bodyPr wrap="square" rtlCol="0" anchor="ctr"/>
          <a:lstStyle/>
          <a:p>
            <a:pPr algn="ctr"/>
            <a:r>
              <a:rPr lang="en-US" sz="1067" dirty="0">
                <a:solidFill>
                  <a:srgbClr val="FFFFFF"/>
                </a:solidFill>
              </a:rPr>
              <a:t>FASE 2</a:t>
            </a:r>
            <a:endParaRPr lang="en-US" sz="1067" dirty="0"/>
          </a:p>
        </p:txBody>
      </p:sp>
      <p:sp>
        <p:nvSpPr>
          <p:cNvPr id="11" name="Text 9"/>
          <p:cNvSpPr/>
          <p:nvPr/>
        </p:nvSpPr>
        <p:spPr>
          <a:xfrm>
            <a:off x="243840" y="2706624"/>
            <a:ext cx="1584960" cy="243840"/>
          </a:xfrm>
          <a:prstGeom prst="rect">
            <a:avLst/>
          </a:prstGeom>
          <a:noFill/>
          <a:ln/>
        </p:spPr>
        <p:txBody>
          <a:bodyPr wrap="square" rtlCol="0" anchor="ctr"/>
          <a:lstStyle/>
          <a:p>
            <a:pPr algn="ctr"/>
            <a:r>
              <a:rPr lang="en-US" sz="1200" b="1" dirty="0">
                <a:solidFill>
                  <a:srgbClr val="FFFFFF"/>
                </a:solidFill>
              </a:rPr>
              <a:t>Huidige klantreis</a:t>
            </a:r>
            <a:endParaRPr lang="en-US" sz="1200" dirty="0"/>
          </a:p>
        </p:txBody>
      </p:sp>
      <p:sp>
        <p:nvSpPr>
          <p:cNvPr id="12" name="Text 10"/>
          <p:cNvSpPr/>
          <p:nvPr/>
        </p:nvSpPr>
        <p:spPr>
          <a:xfrm>
            <a:off x="243840" y="2950464"/>
            <a:ext cx="1584960" cy="243840"/>
          </a:xfrm>
          <a:prstGeom prst="rect">
            <a:avLst/>
          </a:prstGeom>
          <a:noFill/>
          <a:ln/>
        </p:spPr>
        <p:txBody>
          <a:bodyPr wrap="square" rtlCol="0" anchor="ctr"/>
          <a:lstStyle/>
          <a:p>
            <a:pPr algn="ctr"/>
            <a:r>
              <a:rPr lang="en-US" sz="1067" dirty="0">
                <a:solidFill>
                  <a:srgbClr val="FFFFFF"/>
                </a:solidFill>
              </a:rPr>
              <a:t>AS-IS</a:t>
            </a:r>
            <a:endParaRPr lang="en-US" sz="1067" dirty="0"/>
          </a:p>
        </p:txBody>
      </p:sp>
      <p:sp>
        <p:nvSpPr>
          <p:cNvPr id="13" name="Shape 11"/>
          <p:cNvSpPr/>
          <p:nvPr/>
        </p:nvSpPr>
        <p:spPr>
          <a:xfrm>
            <a:off x="243840" y="4632960"/>
            <a:ext cx="1584960" cy="853440"/>
          </a:xfrm>
          <a:prstGeom prst="rect">
            <a:avLst/>
          </a:prstGeom>
          <a:solidFill>
            <a:srgbClr val="F97316"/>
          </a:solidFill>
          <a:ln/>
        </p:spPr>
        <p:txBody>
          <a:bodyPr/>
          <a:lstStyle/>
          <a:p>
            <a:endParaRPr lang="nl-NL" sz="2400"/>
          </a:p>
        </p:txBody>
      </p:sp>
      <p:sp>
        <p:nvSpPr>
          <p:cNvPr id="14" name="Text 12"/>
          <p:cNvSpPr/>
          <p:nvPr/>
        </p:nvSpPr>
        <p:spPr>
          <a:xfrm>
            <a:off x="243840" y="4693920"/>
            <a:ext cx="1584960" cy="243840"/>
          </a:xfrm>
          <a:prstGeom prst="rect">
            <a:avLst/>
          </a:prstGeom>
          <a:noFill/>
          <a:ln/>
        </p:spPr>
        <p:txBody>
          <a:bodyPr wrap="square" rtlCol="0" anchor="ctr"/>
          <a:lstStyle/>
          <a:p>
            <a:pPr algn="ctr"/>
            <a:r>
              <a:rPr lang="en-US" sz="1067" dirty="0">
                <a:solidFill>
                  <a:srgbClr val="FFFFFF"/>
                </a:solidFill>
              </a:rPr>
              <a:t>FASE 3</a:t>
            </a:r>
            <a:endParaRPr lang="en-US" sz="1067" dirty="0"/>
          </a:p>
        </p:txBody>
      </p:sp>
      <p:sp>
        <p:nvSpPr>
          <p:cNvPr id="15" name="Text 13"/>
          <p:cNvSpPr/>
          <p:nvPr/>
        </p:nvSpPr>
        <p:spPr>
          <a:xfrm>
            <a:off x="243840" y="4901184"/>
            <a:ext cx="1584960" cy="243840"/>
          </a:xfrm>
          <a:prstGeom prst="rect">
            <a:avLst/>
          </a:prstGeom>
          <a:noFill/>
          <a:ln/>
        </p:spPr>
        <p:txBody>
          <a:bodyPr wrap="square" rtlCol="0" anchor="ctr"/>
          <a:lstStyle/>
          <a:p>
            <a:pPr algn="ctr"/>
            <a:r>
              <a:rPr lang="en-US" sz="1200" b="1" dirty="0">
                <a:solidFill>
                  <a:srgbClr val="FFFFFF"/>
                </a:solidFill>
              </a:rPr>
              <a:t>Ideatie</a:t>
            </a:r>
            <a:endParaRPr lang="en-US" sz="1200" dirty="0"/>
          </a:p>
        </p:txBody>
      </p:sp>
      <p:sp>
        <p:nvSpPr>
          <p:cNvPr id="16" name="Text 14"/>
          <p:cNvSpPr/>
          <p:nvPr/>
        </p:nvSpPr>
        <p:spPr>
          <a:xfrm>
            <a:off x="243840" y="5145024"/>
            <a:ext cx="1584960" cy="243840"/>
          </a:xfrm>
          <a:prstGeom prst="rect">
            <a:avLst/>
          </a:prstGeom>
          <a:noFill/>
          <a:ln/>
        </p:spPr>
        <p:txBody>
          <a:bodyPr wrap="square" rtlCol="0" anchor="ctr"/>
          <a:lstStyle/>
          <a:p>
            <a:pPr algn="ctr"/>
            <a:r>
              <a:rPr lang="en-US" sz="1067" dirty="0">
                <a:solidFill>
                  <a:srgbClr val="FFFFFF"/>
                </a:solidFill>
              </a:rPr>
              <a:t>TO-BE</a:t>
            </a:r>
            <a:endParaRPr lang="en-US" sz="1067" dirty="0"/>
          </a:p>
        </p:txBody>
      </p:sp>
      <p:sp>
        <p:nvSpPr>
          <p:cNvPr id="17" name="Text 15"/>
          <p:cNvSpPr/>
          <p:nvPr/>
        </p:nvSpPr>
        <p:spPr>
          <a:xfrm>
            <a:off x="2072640" y="1402080"/>
            <a:ext cx="487680" cy="365760"/>
          </a:xfrm>
          <a:prstGeom prst="rect">
            <a:avLst/>
          </a:prstGeom>
          <a:noFill/>
          <a:ln/>
        </p:spPr>
        <p:txBody>
          <a:bodyPr wrap="square" rtlCol="0" anchor="ctr"/>
          <a:lstStyle/>
          <a:p>
            <a:r>
              <a:rPr lang="en-US" sz="1333" b="1" dirty="0">
                <a:solidFill>
                  <a:srgbClr val="374151"/>
                </a:solidFill>
              </a:rPr>
              <a:t>#</a:t>
            </a:r>
            <a:endParaRPr lang="en-US" sz="1333" dirty="0"/>
          </a:p>
        </p:txBody>
      </p:sp>
      <p:sp>
        <p:nvSpPr>
          <p:cNvPr id="18" name="Text 16"/>
          <p:cNvSpPr/>
          <p:nvPr/>
        </p:nvSpPr>
        <p:spPr>
          <a:xfrm>
            <a:off x="2560320" y="1402080"/>
            <a:ext cx="2438400" cy="365760"/>
          </a:xfrm>
          <a:prstGeom prst="rect">
            <a:avLst/>
          </a:prstGeom>
          <a:noFill/>
          <a:ln/>
        </p:spPr>
        <p:txBody>
          <a:bodyPr wrap="square" rtlCol="0" anchor="ctr"/>
          <a:lstStyle/>
          <a:p>
            <a:r>
              <a:rPr lang="en-US" sz="1333" b="1" dirty="0">
                <a:solidFill>
                  <a:srgbClr val="374151"/>
                </a:solidFill>
              </a:rPr>
              <a:t>Tool</a:t>
            </a:r>
            <a:endParaRPr lang="en-US" sz="1333" dirty="0"/>
          </a:p>
        </p:txBody>
      </p:sp>
      <p:sp>
        <p:nvSpPr>
          <p:cNvPr id="19" name="Text 17"/>
          <p:cNvSpPr/>
          <p:nvPr/>
        </p:nvSpPr>
        <p:spPr>
          <a:xfrm>
            <a:off x="5120640" y="1402080"/>
            <a:ext cx="6705600" cy="365760"/>
          </a:xfrm>
          <a:prstGeom prst="rect">
            <a:avLst/>
          </a:prstGeom>
          <a:noFill/>
          <a:ln/>
        </p:spPr>
        <p:txBody>
          <a:bodyPr wrap="square" rtlCol="0" anchor="ctr"/>
          <a:lstStyle/>
          <a:p>
            <a:r>
              <a:rPr lang="en-US" sz="1333" b="1" dirty="0">
                <a:solidFill>
                  <a:srgbClr val="374151"/>
                </a:solidFill>
              </a:rPr>
              <a:t>Deliverable PO</a:t>
            </a:r>
            <a:endParaRPr lang="en-US" sz="1333" dirty="0"/>
          </a:p>
        </p:txBody>
      </p:sp>
      <p:sp>
        <p:nvSpPr>
          <p:cNvPr id="20" name="Shape 18"/>
          <p:cNvSpPr/>
          <p:nvPr/>
        </p:nvSpPr>
        <p:spPr>
          <a:xfrm>
            <a:off x="1950720" y="1804416"/>
            <a:ext cx="9875520" cy="438912"/>
          </a:xfrm>
          <a:prstGeom prst="rect">
            <a:avLst/>
          </a:prstGeom>
          <a:solidFill>
            <a:srgbClr val="F8FAFC"/>
          </a:solidFill>
          <a:ln/>
        </p:spPr>
        <p:txBody>
          <a:bodyPr/>
          <a:lstStyle/>
          <a:p>
            <a:endParaRPr lang="nl-NL" sz="2400"/>
          </a:p>
        </p:txBody>
      </p:sp>
      <p:sp>
        <p:nvSpPr>
          <p:cNvPr id="21" name="Text 19"/>
          <p:cNvSpPr/>
          <p:nvPr/>
        </p:nvSpPr>
        <p:spPr>
          <a:xfrm>
            <a:off x="2072640" y="1828800"/>
            <a:ext cx="487680" cy="365760"/>
          </a:xfrm>
          <a:prstGeom prst="rect">
            <a:avLst/>
          </a:prstGeom>
          <a:noFill/>
          <a:ln/>
        </p:spPr>
        <p:txBody>
          <a:bodyPr wrap="square" rtlCol="0" anchor="ctr"/>
          <a:lstStyle/>
          <a:p>
            <a:r>
              <a:rPr lang="en-US" sz="1333" b="1" dirty="0">
                <a:solidFill>
                  <a:srgbClr val="0D9488"/>
                </a:solidFill>
              </a:rPr>
              <a:t>1</a:t>
            </a:r>
            <a:endParaRPr lang="en-US" sz="1333" dirty="0"/>
          </a:p>
        </p:txBody>
      </p:sp>
      <p:sp>
        <p:nvSpPr>
          <p:cNvPr id="22" name="Text 20"/>
          <p:cNvSpPr/>
          <p:nvPr/>
        </p:nvSpPr>
        <p:spPr>
          <a:xfrm>
            <a:off x="2560320" y="1828800"/>
            <a:ext cx="2438400" cy="365760"/>
          </a:xfrm>
          <a:prstGeom prst="rect">
            <a:avLst/>
          </a:prstGeom>
          <a:noFill/>
          <a:ln/>
        </p:spPr>
        <p:txBody>
          <a:bodyPr wrap="square" rtlCol="0" anchor="ctr"/>
          <a:lstStyle/>
          <a:p>
            <a:r>
              <a:rPr lang="en-US" sz="1333" dirty="0">
                <a:solidFill>
                  <a:srgbClr val="374151"/>
                </a:solidFill>
              </a:rPr>
              <a:t>Klantreis</a:t>
            </a:r>
            <a:endParaRPr lang="en-US" sz="1333" dirty="0"/>
          </a:p>
        </p:txBody>
      </p:sp>
      <p:sp>
        <p:nvSpPr>
          <p:cNvPr id="23" name="Text 21"/>
          <p:cNvSpPr/>
          <p:nvPr/>
        </p:nvSpPr>
        <p:spPr>
          <a:xfrm>
            <a:off x="5120640" y="1828800"/>
            <a:ext cx="6705600" cy="365760"/>
          </a:xfrm>
          <a:prstGeom prst="rect">
            <a:avLst/>
          </a:prstGeom>
          <a:noFill/>
          <a:ln/>
        </p:spPr>
        <p:txBody>
          <a:bodyPr wrap="square" rtlCol="0" anchor="ctr"/>
          <a:lstStyle/>
          <a:p>
            <a:r>
              <a:rPr lang="en-US" sz="1200" dirty="0">
                <a:solidFill>
                  <a:srgbClr val="374151"/>
                </a:solidFill>
              </a:rPr>
              <a:t>2 klantreizen Above the Line + Pijnpuntenanalyse + 1 Aparte klantreis KVS</a:t>
            </a:r>
            <a:endParaRPr lang="en-US" sz="1200" dirty="0"/>
          </a:p>
        </p:txBody>
      </p:sp>
      <p:sp>
        <p:nvSpPr>
          <p:cNvPr id="24" name="Text 22"/>
          <p:cNvSpPr/>
          <p:nvPr/>
        </p:nvSpPr>
        <p:spPr>
          <a:xfrm>
            <a:off x="2072640" y="2292096"/>
            <a:ext cx="487680" cy="365760"/>
          </a:xfrm>
          <a:prstGeom prst="rect">
            <a:avLst/>
          </a:prstGeom>
          <a:noFill/>
          <a:ln/>
        </p:spPr>
        <p:txBody>
          <a:bodyPr wrap="square" rtlCol="0" anchor="ctr"/>
          <a:lstStyle/>
          <a:p>
            <a:r>
              <a:rPr lang="en-US" sz="1333" b="1" dirty="0">
                <a:solidFill>
                  <a:srgbClr val="0D9488"/>
                </a:solidFill>
              </a:rPr>
              <a:t>2</a:t>
            </a:r>
            <a:endParaRPr lang="en-US" sz="1333" dirty="0"/>
          </a:p>
        </p:txBody>
      </p:sp>
      <p:sp>
        <p:nvSpPr>
          <p:cNvPr id="25" name="Text 23"/>
          <p:cNvSpPr/>
          <p:nvPr/>
        </p:nvSpPr>
        <p:spPr>
          <a:xfrm>
            <a:off x="2560320" y="2292096"/>
            <a:ext cx="2438400" cy="365760"/>
          </a:xfrm>
          <a:prstGeom prst="rect">
            <a:avLst/>
          </a:prstGeom>
          <a:noFill/>
          <a:ln/>
        </p:spPr>
        <p:txBody>
          <a:bodyPr wrap="square" rtlCol="0" anchor="ctr"/>
          <a:lstStyle/>
          <a:p>
            <a:r>
              <a:rPr lang="en-US" sz="1333" dirty="0">
                <a:solidFill>
                  <a:srgbClr val="374151"/>
                </a:solidFill>
              </a:rPr>
              <a:t>Below the Line</a:t>
            </a:r>
            <a:endParaRPr lang="en-US" sz="1333" dirty="0"/>
          </a:p>
        </p:txBody>
      </p:sp>
      <p:sp>
        <p:nvSpPr>
          <p:cNvPr id="26" name="Text 24"/>
          <p:cNvSpPr/>
          <p:nvPr/>
        </p:nvSpPr>
        <p:spPr>
          <a:xfrm>
            <a:off x="5120640" y="2292096"/>
            <a:ext cx="6705600" cy="365760"/>
          </a:xfrm>
          <a:prstGeom prst="rect">
            <a:avLst/>
          </a:prstGeom>
          <a:noFill/>
          <a:ln/>
        </p:spPr>
        <p:txBody>
          <a:bodyPr wrap="square" rtlCol="0" anchor="ctr"/>
          <a:lstStyle/>
          <a:p>
            <a:r>
              <a:rPr lang="en-US" sz="1200" dirty="0">
                <a:solidFill>
                  <a:srgbClr val="374151"/>
                </a:solidFill>
              </a:rPr>
              <a:t>2 proceskaarten (systemen, data, interne stappen) + 1 </a:t>
            </a:r>
            <a:r>
              <a:rPr lang="en-US" sz="1200" dirty="0" err="1">
                <a:solidFill>
                  <a:srgbClr val="374151"/>
                </a:solidFill>
              </a:rPr>
              <a:t>aparte</a:t>
            </a:r>
            <a:r>
              <a:rPr lang="en-US" sz="1200" dirty="0">
                <a:solidFill>
                  <a:srgbClr val="374151"/>
                </a:solidFill>
              </a:rPr>
              <a:t> </a:t>
            </a:r>
            <a:r>
              <a:rPr lang="en-US" sz="1200" dirty="0" err="1">
                <a:solidFill>
                  <a:srgbClr val="374151"/>
                </a:solidFill>
              </a:rPr>
              <a:t>proceskaart</a:t>
            </a:r>
            <a:r>
              <a:rPr lang="en-US" sz="1200" dirty="0">
                <a:solidFill>
                  <a:srgbClr val="374151"/>
                </a:solidFill>
              </a:rPr>
              <a:t> voor KVS</a:t>
            </a:r>
            <a:endParaRPr lang="en-US" sz="1200" dirty="0"/>
          </a:p>
        </p:txBody>
      </p:sp>
      <p:sp>
        <p:nvSpPr>
          <p:cNvPr id="27" name="Shape 25"/>
          <p:cNvSpPr/>
          <p:nvPr/>
        </p:nvSpPr>
        <p:spPr>
          <a:xfrm>
            <a:off x="1950720" y="2731008"/>
            <a:ext cx="9875520" cy="438912"/>
          </a:xfrm>
          <a:prstGeom prst="rect">
            <a:avLst/>
          </a:prstGeom>
          <a:solidFill>
            <a:srgbClr val="F8FAFC"/>
          </a:solidFill>
          <a:ln/>
        </p:spPr>
        <p:txBody>
          <a:bodyPr/>
          <a:lstStyle/>
          <a:p>
            <a:endParaRPr lang="nl-NL" sz="2400"/>
          </a:p>
        </p:txBody>
      </p:sp>
      <p:sp>
        <p:nvSpPr>
          <p:cNvPr id="28" name="Text 26"/>
          <p:cNvSpPr/>
          <p:nvPr/>
        </p:nvSpPr>
        <p:spPr>
          <a:xfrm>
            <a:off x="2072640" y="2755392"/>
            <a:ext cx="487680" cy="365760"/>
          </a:xfrm>
          <a:prstGeom prst="rect">
            <a:avLst/>
          </a:prstGeom>
          <a:noFill/>
          <a:ln/>
        </p:spPr>
        <p:txBody>
          <a:bodyPr wrap="square" rtlCol="0" anchor="ctr"/>
          <a:lstStyle/>
          <a:p>
            <a:r>
              <a:rPr lang="en-US" sz="1333" b="1" dirty="0">
                <a:solidFill>
                  <a:srgbClr val="0D9488"/>
                </a:solidFill>
              </a:rPr>
              <a:t>3</a:t>
            </a:r>
            <a:endParaRPr lang="en-US" sz="1333" dirty="0"/>
          </a:p>
        </p:txBody>
      </p:sp>
      <p:sp>
        <p:nvSpPr>
          <p:cNvPr id="29" name="Text 27"/>
          <p:cNvSpPr/>
          <p:nvPr/>
        </p:nvSpPr>
        <p:spPr>
          <a:xfrm>
            <a:off x="2560320" y="2755392"/>
            <a:ext cx="2438400" cy="365760"/>
          </a:xfrm>
          <a:prstGeom prst="rect">
            <a:avLst/>
          </a:prstGeom>
          <a:noFill/>
          <a:ln/>
        </p:spPr>
        <p:txBody>
          <a:bodyPr wrap="square" rtlCol="0" anchor="ctr"/>
          <a:lstStyle/>
          <a:p>
            <a:r>
              <a:rPr lang="en-US" sz="1333" dirty="0">
                <a:solidFill>
                  <a:srgbClr val="374151"/>
                </a:solidFill>
              </a:rPr>
              <a:t>Stakeholder Canvas</a:t>
            </a:r>
            <a:endParaRPr lang="en-US" sz="1333" dirty="0"/>
          </a:p>
        </p:txBody>
      </p:sp>
      <p:sp>
        <p:nvSpPr>
          <p:cNvPr id="30" name="Text 28"/>
          <p:cNvSpPr/>
          <p:nvPr/>
        </p:nvSpPr>
        <p:spPr>
          <a:xfrm>
            <a:off x="5120640" y="2755392"/>
            <a:ext cx="6705600" cy="365760"/>
          </a:xfrm>
          <a:prstGeom prst="rect">
            <a:avLst/>
          </a:prstGeom>
          <a:noFill/>
          <a:ln/>
        </p:spPr>
        <p:txBody>
          <a:bodyPr wrap="square" rtlCol="0" anchor="ctr"/>
          <a:lstStyle/>
          <a:p>
            <a:r>
              <a:rPr lang="en-US" sz="1200" dirty="0">
                <a:solidFill>
                  <a:srgbClr val="374151"/>
                </a:solidFill>
              </a:rPr>
              <a:t>11 Stakeholders geplot op invloed en betrokkenheid</a:t>
            </a:r>
            <a:endParaRPr lang="en-US" sz="1200" dirty="0"/>
          </a:p>
        </p:txBody>
      </p:sp>
      <p:sp>
        <p:nvSpPr>
          <p:cNvPr id="31" name="Text 29"/>
          <p:cNvSpPr/>
          <p:nvPr/>
        </p:nvSpPr>
        <p:spPr>
          <a:xfrm>
            <a:off x="2072640" y="3218688"/>
            <a:ext cx="487680" cy="365760"/>
          </a:xfrm>
          <a:prstGeom prst="rect">
            <a:avLst/>
          </a:prstGeom>
          <a:noFill/>
          <a:ln/>
        </p:spPr>
        <p:txBody>
          <a:bodyPr wrap="square" rtlCol="0" anchor="ctr"/>
          <a:lstStyle/>
          <a:p>
            <a:r>
              <a:rPr lang="en-US" sz="1333" b="1" dirty="0">
                <a:solidFill>
                  <a:srgbClr val="0D9488"/>
                </a:solidFill>
              </a:rPr>
              <a:t>4</a:t>
            </a:r>
            <a:endParaRPr lang="en-US" sz="1333" dirty="0"/>
          </a:p>
        </p:txBody>
      </p:sp>
      <p:sp>
        <p:nvSpPr>
          <p:cNvPr id="32" name="Text 30"/>
          <p:cNvSpPr/>
          <p:nvPr/>
        </p:nvSpPr>
        <p:spPr>
          <a:xfrm>
            <a:off x="2560320" y="3218688"/>
            <a:ext cx="2438400" cy="365760"/>
          </a:xfrm>
          <a:prstGeom prst="rect">
            <a:avLst/>
          </a:prstGeom>
          <a:noFill/>
          <a:ln/>
        </p:spPr>
        <p:txBody>
          <a:bodyPr wrap="square" rtlCol="0" anchor="ctr"/>
          <a:lstStyle/>
          <a:p>
            <a:r>
              <a:rPr lang="en-US" sz="1333" dirty="0">
                <a:solidFill>
                  <a:srgbClr val="374151"/>
                </a:solidFill>
              </a:rPr>
              <a:t>Pijn en Winst Kaart</a:t>
            </a:r>
            <a:endParaRPr lang="en-US" sz="1333" dirty="0"/>
          </a:p>
        </p:txBody>
      </p:sp>
      <p:sp>
        <p:nvSpPr>
          <p:cNvPr id="33" name="Text 31"/>
          <p:cNvSpPr/>
          <p:nvPr/>
        </p:nvSpPr>
        <p:spPr>
          <a:xfrm>
            <a:off x="5120640" y="3218688"/>
            <a:ext cx="6705600" cy="365760"/>
          </a:xfrm>
          <a:prstGeom prst="rect">
            <a:avLst/>
          </a:prstGeom>
          <a:noFill/>
          <a:ln/>
        </p:spPr>
        <p:txBody>
          <a:bodyPr wrap="square" rtlCol="0" anchor="ctr"/>
          <a:lstStyle/>
          <a:p>
            <a:r>
              <a:rPr lang="en-US" sz="1200" dirty="0">
                <a:solidFill>
                  <a:srgbClr val="374151"/>
                </a:solidFill>
              </a:rPr>
              <a:t>4 profielen: IBer, Leerkracht, Beheerder, Directie</a:t>
            </a:r>
            <a:endParaRPr lang="en-US" sz="1200" dirty="0"/>
          </a:p>
        </p:txBody>
      </p:sp>
      <p:sp>
        <p:nvSpPr>
          <p:cNvPr id="34" name="Shape 32"/>
          <p:cNvSpPr/>
          <p:nvPr/>
        </p:nvSpPr>
        <p:spPr>
          <a:xfrm>
            <a:off x="1950720" y="3657600"/>
            <a:ext cx="9875520" cy="438912"/>
          </a:xfrm>
          <a:prstGeom prst="rect">
            <a:avLst/>
          </a:prstGeom>
          <a:solidFill>
            <a:srgbClr val="F8FAFC"/>
          </a:solidFill>
          <a:ln/>
        </p:spPr>
        <p:txBody>
          <a:bodyPr/>
          <a:lstStyle/>
          <a:p>
            <a:endParaRPr lang="nl-NL" sz="2400"/>
          </a:p>
        </p:txBody>
      </p:sp>
      <p:sp>
        <p:nvSpPr>
          <p:cNvPr id="35" name="Text 33"/>
          <p:cNvSpPr/>
          <p:nvPr/>
        </p:nvSpPr>
        <p:spPr>
          <a:xfrm>
            <a:off x="2072640" y="3681984"/>
            <a:ext cx="487680" cy="365760"/>
          </a:xfrm>
          <a:prstGeom prst="rect">
            <a:avLst/>
          </a:prstGeom>
          <a:noFill/>
          <a:ln/>
        </p:spPr>
        <p:txBody>
          <a:bodyPr wrap="square" rtlCol="0" anchor="ctr"/>
          <a:lstStyle/>
          <a:p>
            <a:r>
              <a:rPr lang="en-US" sz="1333" b="1" dirty="0">
                <a:solidFill>
                  <a:srgbClr val="0D9488"/>
                </a:solidFill>
              </a:rPr>
              <a:t>5</a:t>
            </a:r>
            <a:endParaRPr lang="en-US" sz="1333" dirty="0"/>
          </a:p>
        </p:txBody>
      </p:sp>
      <p:sp>
        <p:nvSpPr>
          <p:cNvPr id="36" name="Text 34"/>
          <p:cNvSpPr/>
          <p:nvPr/>
        </p:nvSpPr>
        <p:spPr>
          <a:xfrm>
            <a:off x="2560320" y="3681984"/>
            <a:ext cx="2438400" cy="365760"/>
          </a:xfrm>
          <a:prstGeom prst="rect">
            <a:avLst/>
          </a:prstGeom>
          <a:noFill/>
          <a:ln/>
        </p:spPr>
        <p:txBody>
          <a:bodyPr wrap="square" rtlCol="0" anchor="ctr"/>
          <a:lstStyle/>
          <a:p>
            <a:r>
              <a:rPr lang="en-US" sz="1333" dirty="0">
                <a:solidFill>
                  <a:srgbClr val="374151"/>
                </a:solidFill>
              </a:rPr>
              <a:t>Interview Samenvatting</a:t>
            </a:r>
            <a:endParaRPr lang="en-US" sz="1333" dirty="0"/>
          </a:p>
        </p:txBody>
      </p:sp>
      <p:sp>
        <p:nvSpPr>
          <p:cNvPr id="37" name="Text 35"/>
          <p:cNvSpPr/>
          <p:nvPr/>
        </p:nvSpPr>
        <p:spPr>
          <a:xfrm>
            <a:off x="5120640" y="3681984"/>
            <a:ext cx="6705600" cy="365760"/>
          </a:xfrm>
          <a:prstGeom prst="rect">
            <a:avLst/>
          </a:prstGeom>
          <a:noFill/>
          <a:ln/>
        </p:spPr>
        <p:txBody>
          <a:bodyPr wrap="square" rtlCol="0" anchor="ctr"/>
          <a:lstStyle/>
          <a:p>
            <a:r>
              <a:rPr lang="en-US" sz="1200" dirty="0">
                <a:solidFill>
                  <a:srgbClr val="374151"/>
                </a:solidFill>
              </a:rPr>
              <a:t>8 interviews met 11 stakeholders + Complete jaarplanning</a:t>
            </a:r>
            <a:endParaRPr lang="en-US" sz="1200" dirty="0"/>
          </a:p>
        </p:txBody>
      </p:sp>
      <p:sp>
        <p:nvSpPr>
          <p:cNvPr id="38" name="Text 36"/>
          <p:cNvSpPr/>
          <p:nvPr/>
        </p:nvSpPr>
        <p:spPr>
          <a:xfrm>
            <a:off x="2072640" y="4145280"/>
            <a:ext cx="487680" cy="365760"/>
          </a:xfrm>
          <a:prstGeom prst="rect">
            <a:avLst/>
          </a:prstGeom>
          <a:noFill/>
          <a:ln/>
        </p:spPr>
        <p:txBody>
          <a:bodyPr wrap="square" rtlCol="0" anchor="ctr"/>
          <a:lstStyle/>
          <a:p>
            <a:r>
              <a:rPr lang="en-US" sz="1333" b="1" dirty="0">
                <a:solidFill>
                  <a:srgbClr val="0D9488"/>
                </a:solidFill>
              </a:rPr>
              <a:t>6</a:t>
            </a:r>
            <a:endParaRPr lang="en-US" sz="1333" dirty="0"/>
          </a:p>
        </p:txBody>
      </p:sp>
      <p:sp>
        <p:nvSpPr>
          <p:cNvPr id="39" name="Text 37"/>
          <p:cNvSpPr/>
          <p:nvPr/>
        </p:nvSpPr>
        <p:spPr>
          <a:xfrm>
            <a:off x="2560320" y="4145280"/>
            <a:ext cx="2438400" cy="365760"/>
          </a:xfrm>
          <a:prstGeom prst="rect">
            <a:avLst/>
          </a:prstGeom>
          <a:noFill/>
          <a:ln/>
        </p:spPr>
        <p:txBody>
          <a:bodyPr wrap="square" rtlCol="0" anchor="ctr"/>
          <a:lstStyle/>
          <a:p>
            <a:r>
              <a:rPr lang="en-US" sz="1333" dirty="0">
                <a:solidFill>
                  <a:srgbClr val="374151"/>
                </a:solidFill>
              </a:rPr>
              <a:t>Klantreis Inzichten</a:t>
            </a:r>
            <a:endParaRPr lang="en-US" sz="1333" dirty="0"/>
          </a:p>
        </p:txBody>
      </p:sp>
      <p:sp>
        <p:nvSpPr>
          <p:cNvPr id="40" name="Text 38"/>
          <p:cNvSpPr/>
          <p:nvPr/>
        </p:nvSpPr>
        <p:spPr>
          <a:xfrm>
            <a:off x="5120640" y="4145280"/>
            <a:ext cx="6705600" cy="365760"/>
          </a:xfrm>
          <a:prstGeom prst="rect">
            <a:avLst/>
          </a:prstGeom>
          <a:noFill/>
          <a:ln/>
        </p:spPr>
        <p:txBody>
          <a:bodyPr wrap="square" rtlCol="0" anchor="ctr"/>
          <a:lstStyle/>
          <a:p>
            <a:r>
              <a:rPr lang="en-US" sz="1200" dirty="0">
                <a:solidFill>
                  <a:srgbClr val="374151"/>
                </a:solidFill>
              </a:rPr>
              <a:t>Bevindingen + Behoefteprofielen per fase + Totale gevalideerde klantreis</a:t>
            </a:r>
            <a:endParaRPr lang="en-US" sz="1200" dirty="0"/>
          </a:p>
        </p:txBody>
      </p:sp>
      <p:sp>
        <p:nvSpPr>
          <p:cNvPr id="41" name="Shape 39"/>
          <p:cNvSpPr/>
          <p:nvPr/>
        </p:nvSpPr>
        <p:spPr>
          <a:xfrm>
            <a:off x="1950720" y="4584192"/>
            <a:ext cx="9875520" cy="438912"/>
          </a:xfrm>
          <a:prstGeom prst="rect">
            <a:avLst/>
          </a:prstGeom>
          <a:solidFill>
            <a:srgbClr val="F8FAFC"/>
          </a:solidFill>
          <a:ln/>
        </p:spPr>
        <p:txBody>
          <a:bodyPr/>
          <a:lstStyle/>
          <a:p>
            <a:endParaRPr lang="nl-NL" sz="2400"/>
          </a:p>
        </p:txBody>
      </p:sp>
      <p:sp>
        <p:nvSpPr>
          <p:cNvPr id="42" name="Text 40"/>
          <p:cNvSpPr/>
          <p:nvPr/>
        </p:nvSpPr>
        <p:spPr>
          <a:xfrm>
            <a:off x="2072640" y="4608576"/>
            <a:ext cx="487680" cy="365760"/>
          </a:xfrm>
          <a:prstGeom prst="rect">
            <a:avLst/>
          </a:prstGeom>
          <a:noFill/>
          <a:ln/>
        </p:spPr>
        <p:txBody>
          <a:bodyPr wrap="square" rtlCol="0" anchor="ctr"/>
          <a:lstStyle/>
          <a:p>
            <a:r>
              <a:rPr lang="en-US" sz="1333" b="1" dirty="0">
                <a:solidFill>
                  <a:srgbClr val="F97316"/>
                </a:solidFill>
              </a:rPr>
              <a:t>7</a:t>
            </a:r>
            <a:endParaRPr lang="en-US" sz="1333" dirty="0"/>
          </a:p>
        </p:txBody>
      </p:sp>
      <p:sp>
        <p:nvSpPr>
          <p:cNvPr id="43" name="Text 41"/>
          <p:cNvSpPr/>
          <p:nvPr/>
        </p:nvSpPr>
        <p:spPr>
          <a:xfrm>
            <a:off x="2560320" y="4608576"/>
            <a:ext cx="2438400" cy="365760"/>
          </a:xfrm>
          <a:prstGeom prst="rect">
            <a:avLst/>
          </a:prstGeom>
          <a:noFill/>
          <a:ln/>
        </p:spPr>
        <p:txBody>
          <a:bodyPr wrap="square" rtlCol="0" anchor="ctr"/>
          <a:lstStyle/>
          <a:p>
            <a:r>
              <a:rPr lang="en-US" sz="1333" dirty="0">
                <a:solidFill>
                  <a:srgbClr val="374151"/>
                </a:solidFill>
              </a:rPr>
              <a:t>Design Criteria</a:t>
            </a:r>
            <a:endParaRPr lang="en-US" sz="1333" dirty="0"/>
          </a:p>
        </p:txBody>
      </p:sp>
      <p:sp>
        <p:nvSpPr>
          <p:cNvPr id="44" name="Text 42"/>
          <p:cNvSpPr/>
          <p:nvPr/>
        </p:nvSpPr>
        <p:spPr>
          <a:xfrm>
            <a:off x="5120640" y="4608576"/>
            <a:ext cx="6705600" cy="365760"/>
          </a:xfrm>
          <a:prstGeom prst="rect">
            <a:avLst/>
          </a:prstGeom>
          <a:noFill/>
          <a:ln/>
        </p:spPr>
        <p:txBody>
          <a:bodyPr wrap="square" rtlCol="0" anchor="ctr"/>
          <a:lstStyle/>
          <a:p>
            <a:r>
              <a:rPr lang="en-US" sz="1200" dirty="0">
                <a:solidFill>
                  <a:srgbClr val="374151"/>
                </a:solidFill>
              </a:rPr>
              <a:t>MoSCoW prioritering opgesteld</a:t>
            </a:r>
            <a:endParaRPr lang="en-US" sz="1200" dirty="0"/>
          </a:p>
        </p:txBody>
      </p:sp>
      <p:sp>
        <p:nvSpPr>
          <p:cNvPr id="45" name="Text 43"/>
          <p:cNvSpPr/>
          <p:nvPr/>
        </p:nvSpPr>
        <p:spPr>
          <a:xfrm>
            <a:off x="2072640" y="5071872"/>
            <a:ext cx="487680" cy="365760"/>
          </a:xfrm>
          <a:prstGeom prst="rect">
            <a:avLst/>
          </a:prstGeom>
          <a:noFill/>
          <a:ln/>
        </p:spPr>
        <p:txBody>
          <a:bodyPr wrap="square" rtlCol="0" anchor="ctr"/>
          <a:lstStyle/>
          <a:p>
            <a:r>
              <a:rPr lang="en-US" sz="1333" b="1" dirty="0">
                <a:solidFill>
                  <a:srgbClr val="F97316"/>
                </a:solidFill>
              </a:rPr>
              <a:t>8</a:t>
            </a:r>
            <a:endParaRPr lang="en-US" sz="1333" dirty="0"/>
          </a:p>
        </p:txBody>
      </p:sp>
      <p:sp>
        <p:nvSpPr>
          <p:cNvPr id="46" name="Text 44"/>
          <p:cNvSpPr/>
          <p:nvPr/>
        </p:nvSpPr>
        <p:spPr>
          <a:xfrm>
            <a:off x="2560320" y="5071872"/>
            <a:ext cx="2438400" cy="365760"/>
          </a:xfrm>
          <a:prstGeom prst="rect">
            <a:avLst/>
          </a:prstGeom>
          <a:noFill/>
          <a:ln/>
        </p:spPr>
        <p:txBody>
          <a:bodyPr wrap="square" rtlCol="0" anchor="ctr"/>
          <a:lstStyle/>
          <a:p>
            <a:r>
              <a:rPr lang="en-US" sz="1333" dirty="0">
                <a:solidFill>
                  <a:srgbClr val="374151"/>
                </a:solidFill>
              </a:rPr>
              <a:t>Effort en Value</a:t>
            </a:r>
            <a:endParaRPr lang="en-US" sz="1333" dirty="0"/>
          </a:p>
        </p:txBody>
      </p:sp>
      <p:sp>
        <p:nvSpPr>
          <p:cNvPr id="47" name="Text 45"/>
          <p:cNvSpPr/>
          <p:nvPr/>
        </p:nvSpPr>
        <p:spPr>
          <a:xfrm>
            <a:off x="5120640" y="5071872"/>
            <a:ext cx="6705600" cy="365760"/>
          </a:xfrm>
          <a:prstGeom prst="rect">
            <a:avLst/>
          </a:prstGeom>
          <a:noFill/>
          <a:ln/>
        </p:spPr>
        <p:txBody>
          <a:bodyPr wrap="square" rtlCol="0" anchor="ctr"/>
          <a:lstStyle/>
          <a:p>
            <a:r>
              <a:rPr lang="en-US" sz="1200" dirty="0">
                <a:solidFill>
                  <a:srgbClr val="374151"/>
                </a:solidFill>
              </a:rPr>
              <a:t>Prioriteringsmatrix ingevuld</a:t>
            </a:r>
            <a:endParaRPr lang="en-US" sz="1200" dirty="0"/>
          </a:p>
        </p:txBody>
      </p:sp>
      <p:sp>
        <p:nvSpPr>
          <p:cNvPr id="48" name="Shape 46"/>
          <p:cNvSpPr/>
          <p:nvPr/>
        </p:nvSpPr>
        <p:spPr>
          <a:xfrm>
            <a:off x="1950720" y="5510784"/>
            <a:ext cx="9875520" cy="438912"/>
          </a:xfrm>
          <a:prstGeom prst="rect">
            <a:avLst/>
          </a:prstGeom>
          <a:solidFill>
            <a:srgbClr val="F8FAFC"/>
          </a:solidFill>
          <a:ln/>
        </p:spPr>
        <p:txBody>
          <a:bodyPr/>
          <a:lstStyle/>
          <a:p>
            <a:endParaRPr lang="nl-NL" sz="2400"/>
          </a:p>
        </p:txBody>
      </p:sp>
      <p:sp>
        <p:nvSpPr>
          <p:cNvPr id="49" name="Text 47"/>
          <p:cNvSpPr/>
          <p:nvPr/>
        </p:nvSpPr>
        <p:spPr>
          <a:xfrm>
            <a:off x="2072640" y="5535168"/>
            <a:ext cx="487680" cy="365760"/>
          </a:xfrm>
          <a:prstGeom prst="rect">
            <a:avLst/>
          </a:prstGeom>
          <a:noFill/>
          <a:ln/>
        </p:spPr>
        <p:txBody>
          <a:bodyPr wrap="square" rtlCol="0" anchor="ctr"/>
          <a:lstStyle/>
          <a:p>
            <a:r>
              <a:rPr lang="en-US" sz="1333" b="1" dirty="0">
                <a:solidFill>
                  <a:srgbClr val="F97316"/>
                </a:solidFill>
              </a:rPr>
              <a:t>9</a:t>
            </a:r>
            <a:endParaRPr lang="en-US" sz="1333" dirty="0"/>
          </a:p>
        </p:txBody>
      </p:sp>
      <p:sp>
        <p:nvSpPr>
          <p:cNvPr id="50" name="Text 48"/>
          <p:cNvSpPr/>
          <p:nvPr/>
        </p:nvSpPr>
        <p:spPr>
          <a:xfrm>
            <a:off x="2560320" y="5535168"/>
            <a:ext cx="2438400" cy="365760"/>
          </a:xfrm>
          <a:prstGeom prst="rect">
            <a:avLst/>
          </a:prstGeom>
          <a:noFill/>
          <a:ln/>
        </p:spPr>
        <p:txBody>
          <a:bodyPr wrap="square" rtlCol="0" anchor="ctr"/>
          <a:lstStyle/>
          <a:p>
            <a:r>
              <a:rPr lang="en-US" sz="1333" dirty="0">
                <a:solidFill>
                  <a:srgbClr val="374151"/>
                </a:solidFill>
              </a:rPr>
              <a:t>Ideatie</a:t>
            </a:r>
            <a:endParaRPr lang="en-US" sz="1333" dirty="0"/>
          </a:p>
        </p:txBody>
      </p:sp>
      <p:sp>
        <p:nvSpPr>
          <p:cNvPr id="51" name="Text 49"/>
          <p:cNvSpPr/>
          <p:nvPr/>
        </p:nvSpPr>
        <p:spPr>
          <a:xfrm>
            <a:off x="5120640" y="5535168"/>
            <a:ext cx="6705600" cy="365760"/>
          </a:xfrm>
          <a:prstGeom prst="rect">
            <a:avLst/>
          </a:prstGeom>
          <a:noFill/>
          <a:ln/>
        </p:spPr>
        <p:txBody>
          <a:bodyPr wrap="square" rtlCol="0" anchor="ctr"/>
          <a:lstStyle/>
          <a:p>
            <a:r>
              <a:rPr lang="en-US" sz="1200" dirty="0">
                <a:solidFill>
                  <a:srgbClr val="374151"/>
                </a:solidFill>
              </a:rPr>
              <a:t>HKJs + 2 concrete uitvoeringen (validatie bij klant volgt)</a:t>
            </a:r>
            <a:endParaRPr lang="en-US" sz="1200" dirty="0"/>
          </a:p>
        </p:txBody>
      </p:sp>
      <p:sp>
        <p:nvSpPr>
          <p:cNvPr id="52" name="Shape 50"/>
          <p:cNvSpPr/>
          <p:nvPr/>
        </p:nvSpPr>
        <p:spPr>
          <a:xfrm>
            <a:off x="3048000" y="5913120"/>
            <a:ext cx="6096000" cy="609600"/>
          </a:xfrm>
          <a:prstGeom prst="rect">
            <a:avLst/>
          </a:prstGeom>
          <a:solidFill>
            <a:srgbClr val="FFF7ED"/>
          </a:solidFill>
          <a:ln w="12700">
            <a:solidFill>
              <a:srgbClr val="F97316"/>
            </a:solidFill>
            <a:prstDash val="solid"/>
          </a:ln>
        </p:spPr>
        <p:txBody>
          <a:bodyPr/>
          <a:lstStyle/>
          <a:p>
            <a:endParaRPr lang="nl-NL" sz="2400"/>
          </a:p>
        </p:txBody>
      </p:sp>
      <p:sp>
        <p:nvSpPr>
          <p:cNvPr id="53" name="Text 51"/>
          <p:cNvSpPr/>
          <p:nvPr/>
        </p:nvSpPr>
        <p:spPr>
          <a:xfrm>
            <a:off x="3048000" y="5974080"/>
            <a:ext cx="6096000" cy="487680"/>
          </a:xfrm>
          <a:prstGeom prst="rect">
            <a:avLst/>
          </a:prstGeom>
          <a:noFill/>
          <a:ln/>
        </p:spPr>
        <p:txBody>
          <a:bodyPr wrap="square" rtlCol="0" anchor="ctr"/>
          <a:lstStyle/>
          <a:p>
            <a:pPr algn="ctr"/>
            <a:r>
              <a:rPr lang="en-US" sz="1333" dirty="0">
                <a:solidFill>
                  <a:srgbClr val="374151"/>
                </a:solidFill>
                <a:hlinkMouseOver r:id="rId3"/>
              </a:rPr>
              <a:t>📋 </a:t>
            </a:r>
            <a:r>
              <a:rPr lang="en-US" sz="1333" dirty="0" err="1">
                <a:solidFill>
                  <a:srgbClr val="374151"/>
                </a:solidFill>
                <a:hlinkMouseOver r:id="rId4"/>
              </a:rPr>
              <a:t>Bekijk</a:t>
            </a:r>
            <a:r>
              <a:rPr lang="en-US" sz="1333" dirty="0">
                <a:solidFill>
                  <a:srgbClr val="374151"/>
                </a:solidFill>
                <a:hlinkMouseOver r:id="rId4"/>
              </a:rPr>
              <a:t> de </a:t>
            </a:r>
            <a:r>
              <a:rPr lang="en-US" sz="1333" dirty="0" err="1">
                <a:solidFill>
                  <a:srgbClr val="374151"/>
                </a:solidFill>
                <a:hlinkMouseOver r:id="rId4"/>
              </a:rPr>
              <a:t>volledige</a:t>
            </a:r>
            <a:r>
              <a:rPr lang="en-US" sz="1333" dirty="0">
                <a:solidFill>
                  <a:srgbClr val="374151"/>
                </a:solidFill>
                <a:hlinkMouseOver r:id="rId4"/>
              </a:rPr>
              <a:t> </a:t>
            </a:r>
            <a:r>
              <a:rPr lang="en-US" sz="1333" dirty="0" err="1">
                <a:solidFill>
                  <a:srgbClr val="374151"/>
                </a:solidFill>
                <a:hlinkMouseOver r:id="rId4"/>
              </a:rPr>
              <a:t>Klant</a:t>
            </a:r>
            <a:r>
              <a:rPr lang="en-US" sz="1333" dirty="0">
                <a:solidFill>
                  <a:srgbClr val="374151"/>
                </a:solidFill>
                <a:hlinkMouseOver r:id="rId4"/>
              </a:rPr>
              <a:t> in </a:t>
            </a:r>
            <a:r>
              <a:rPr lang="en-US" sz="1333" dirty="0" err="1">
                <a:solidFill>
                  <a:srgbClr val="374151"/>
                </a:solidFill>
                <a:hlinkMouseOver r:id="rId4"/>
              </a:rPr>
              <a:t>Beeld</a:t>
            </a:r>
            <a:r>
              <a:rPr lang="en-US" sz="1333" dirty="0">
                <a:solidFill>
                  <a:srgbClr val="374151"/>
                </a:solidFill>
                <a:hlinkMouseOver r:id="rId4"/>
              </a:rPr>
              <a:t> PO - Deliverables in Miro </a:t>
            </a:r>
            <a:endParaRPr lang="en-US" sz="1333"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1219200"/>
          </a:xfrm>
          <a:prstGeom prst="rect">
            <a:avLst/>
          </a:prstGeom>
          <a:solidFill>
            <a:srgbClr val="0D9488"/>
          </a:solidFill>
          <a:ln/>
        </p:spPr>
        <p:txBody>
          <a:bodyPr/>
          <a:lstStyle/>
          <a:p>
            <a:endParaRPr lang="nl-NL" sz="2400"/>
          </a:p>
        </p:txBody>
      </p:sp>
      <p:sp>
        <p:nvSpPr>
          <p:cNvPr id="3" name="Text 1"/>
          <p:cNvSpPr/>
          <p:nvPr/>
        </p:nvSpPr>
        <p:spPr>
          <a:xfrm>
            <a:off x="609600" y="304800"/>
            <a:ext cx="10972800" cy="731520"/>
          </a:xfrm>
          <a:prstGeom prst="rect">
            <a:avLst/>
          </a:prstGeom>
          <a:noFill/>
          <a:ln/>
        </p:spPr>
        <p:txBody>
          <a:bodyPr wrap="square" rtlCol="0" anchor="ctr"/>
          <a:lstStyle/>
          <a:p>
            <a:r>
              <a:rPr lang="en-US" sz="3733" b="1" dirty="0">
                <a:solidFill>
                  <a:srgbClr val="FFFFFF"/>
                </a:solidFill>
              </a:rPr>
              <a:t>Terugkerende patronen over sectoren heen</a:t>
            </a:r>
            <a:endParaRPr lang="en-US" sz="3733" dirty="0"/>
          </a:p>
        </p:txBody>
      </p:sp>
      <p:sp>
        <p:nvSpPr>
          <p:cNvPr id="4" name="Shape 2"/>
          <p:cNvSpPr/>
          <p:nvPr/>
        </p:nvSpPr>
        <p:spPr>
          <a:xfrm>
            <a:off x="304800" y="1402080"/>
            <a:ext cx="3779520" cy="487680"/>
          </a:xfrm>
          <a:prstGeom prst="rect">
            <a:avLst/>
          </a:prstGeom>
          <a:solidFill>
            <a:srgbClr val="1E3A5F"/>
          </a:solidFill>
          <a:ln/>
        </p:spPr>
        <p:txBody>
          <a:bodyPr/>
          <a:lstStyle/>
          <a:p>
            <a:endParaRPr lang="nl-NL" sz="2400"/>
          </a:p>
        </p:txBody>
      </p:sp>
      <p:sp>
        <p:nvSpPr>
          <p:cNvPr id="5" name="Text 3"/>
          <p:cNvSpPr/>
          <p:nvPr/>
        </p:nvSpPr>
        <p:spPr>
          <a:xfrm>
            <a:off x="365760" y="1463040"/>
            <a:ext cx="3657600" cy="365760"/>
          </a:xfrm>
          <a:prstGeom prst="rect">
            <a:avLst/>
          </a:prstGeom>
          <a:noFill/>
          <a:ln/>
        </p:spPr>
        <p:txBody>
          <a:bodyPr wrap="square" rtlCol="0" anchor="ctr"/>
          <a:lstStyle/>
          <a:p>
            <a:r>
              <a:rPr lang="en-US" sz="1200" b="1" dirty="0">
                <a:solidFill>
                  <a:srgbClr val="FFFFFF"/>
                </a:solidFill>
              </a:rPr>
              <a:t>Bij projectstart benoemde risico's</a:t>
            </a:r>
            <a:endParaRPr lang="en-US" sz="1200" dirty="0"/>
          </a:p>
        </p:txBody>
      </p:sp>
      <p:sp>
        <p:nvSpPr>
          <p:cNvPr id="6" name="Shape 4"/>
          <p:cNvSpPr/>
          <p:nvPr/>
        </p:nvSpPr>
        <p:spPr>
          <a:xfrm>
            <a:off x="304800" y="1889760"/>
            <a:ext cx="3779520" cy="3657600"/>
          </a:xfrm>
          <a:prstGeom prst="rect">
            <a:avLst/>
          </a:prstGeom>
          <a:solidFill>
            <a:srgbClr val="F8FAFC"/>
          </a:solidFill>
          <a:ln w="12700">
            <a:solidFill>
              <a:srgbClr val="E5E7EB"/>
            </a:solidFill>
            <a:prstDash val="solid"/>
          </a:ln>
        </p:spPr>
        <p:txBody>
          <a:bodyPr/>
          <a:lstStyle/>
          <a:p>
            <a:endParaRPr lang="nl-NL" sz="2400"/>
          </a:p>
        </p:txBody>
      </p:sp>
      <p:sp>
        <p:nvSpPr>
          <p:cNvPr id="7" name="Text 5"/>
          <p:cNvSpPr/>
          <p:nvPr/>
        </p:nvSpPr>
        <p:spPr>
          <a:xfrm>
            <a:off x="426720" y="2011680"/>
            <a:ext cx="3535680" cy="3474720"/>
          </a:xfrm>
          <a:prstGeom prst="rect">
            <a:avLst/>
          </a:prstGeom>
          <a:noFill/>
          <a:ln/>
        </p:spPr>
        <p:txBody>
          <a:bodyPr wrap="square" rtlCol="0" anchor="t"/>
          <a:lstStyle/>
          <a:p>
            <a:r>
              <a:rPr lang="en-US" sz="1067" dirty="0">
                <a:solidFill>
                  <a:srgbClr val="374151"/>
                </a:solidFill>
              </a:rPr>
              <a:t>• Beperkte beschikbaarheid en capaciteit van medewerkers naast reguliere werkzaamheden</a:t>
            </a:r>
            <a:endParaRPr lang="en-US" sz="1067" dirty="0"/>
          </a:p>
          <a:p>
            <a:endParaRPr lang="en-US" sz="1067" dirty="0"/>
          </a:p>
          <a:p>
            <a:r>
              <a:rPr lang="en-US" sz="1067" dirty="0">
                <a:solidFill>
                  <a:srgbClr val="374151"/>
                </a:solidFill>
              </a:rPr>
              <a:t>• Veranderbaarheid is complex: draagvlak is er, maar anders werken vraagt tijd, oefening en herhaling</a:t>
            </a:r>
            <a:endParaRPr lang="en-US" sz="1067" dirty="0"/>
          </a:p>
          <a:p>
            <a:endParaRPr lang="en-US" sz="1067" dirty="0"/>
          </a:p>
          <a:p>
            <a:r>
              <a:rPr lang="en-US" sz="1067" dirty="0">
                <a:solidFill>
                  <a:srgbClr val="374151"/>
                </a:solidFill>
              </a:rPr>
              <a:t>• Onvoldoende borging van inzichten en werkwijzen in het dagelijks werk</a:t>
            </a:r>
            <a:endParaRPr lang="en-US" sz="1067" dirty="0"/>
          </a:p>
          <a:p>
            <a:endParaRPr lang="en-US" sz="1067" dirty="0"/>
          </a:p>
          <a:p>
            <a:r>
              <a:rPr lang="en-US" sz="1067" dirty="0">
                <a:solidFill>
                  <a:srgbClr val="374151"/>
                </a:solidFill>
              </a:rPr>
              <a:t>• Besluitvorming onvoldoende toekomstgericht: focus op doorlopen project, minder op outside-in doelbeeld</a:t>
            </a:r>
            <a:endParaRPr lang="en-US" sz="1067" dirty="0"/>
          </a:p>
        </p:txBody>
      </p:sp>
      <p:sp>
        <p:nvSpPr>
          <p:cNvPr id="8" name="Shape 6"/>
          <p:cNvSpPr/>
          <p:nvPr/>
        </p:nvSpPr>
        <p:spPr>
          <a:xfrm>
            <a:off x="4206240" y="1402080"/>
            <a:ext cx="3779520" cy="487680"/>
          </a:xfrm>
          <a:prstGeom prst="rect">
            <a:avLst/>
          </a:prstGeom>
          <a:solidFill>
            <a:srgbClr val="0D9488"/>
          </a:solidFill>
          <a:ln/>
        </p:spPr>
        <p:txBody>
          <a:bodyPr/>
          <a:lstStyle/>
          <a:p>
            <a:endParaRPr lang="nl-NL" sz="2400"/>
          </a:p>
        </p:txBody>
      </p:sp>
      <p:sp>
        <p:nvSpPr>
          <p:cNvPr id="9" name="Text 7"/>
          <p:cNvSpPr/>
          <p:nvPr/>
        </p:nvSpPr>
        <p:spPr>
          <a:xfrm>
            <a:off x="4267200" y="1463040"/>
            <a:ext cx="3657600" cy="365760"/>
          </a:xfrm>
          <a:prstGeom prst="rect">
            <a:avLst/>
          </a:prstGeom>
          <a:noFill/>
          <a:ln/>
        </p:spPr>
        <p:txBody>
          <a:bodyPr wrap="square" rtlCol="0" anchor="ctr"/>
          <a:lstStyle/>
          <a:p>
            <a:r>
              <a:rPr lang="en-US" sz="1200" b="1" dirty="0">
                <a:solidFill>
                  <a:srgbClr val="FFFFFF"/>
                </a:solidFill>
              </a:rPr>
              <a:t>Wat we nu in de uitvoering terugzien</a:t>
            </a:r>
            <a:endParaRPr lang="en-US" sz="1200" dirty="0"/>
          </a:p>
        </p:txBody>
      </p:sp>
      <p:sp>
        <p:nvSpPr>
          <p:cNvPr id="10" name="Shape 8"/>
          <p:cNvSpPr/>
          <p:nvPr/>
        </p:nvSpPr>
        <p:spPr>
          <a:xfrm>
            <a:off x="4206240" y="1889760"/>
            <a:ext cx="3779520" cy="3657600"/>
          </a:xfrm>
          <a:prstGeom prst="rect">
            <a:avLst/>
          </a:prstGeom>
          <a:solidFill>
            <a:srgbClr val="F0FDFA"/>
          </a:solidFill>
          <a:ln w="12700">
            <a:solidFill>
              <a:srgbClr val="0D9488"/>
            </a:solidFill>
            <a:prstDash val="solid"/>
          </a:ln>
        </p:spPr>
        <p:txBody>
          <a:bodyPr/>
          <a:lstStyle/>
          <a:p>
            <a:endParaRPr lang="nl-NL" sz="2400"/>
          </a:p>
        </p:txBody>
      </p:sp>
      <p:sp>
        <p:nvSpPr>
          <p:cNvPr id="11" name="Text 9"/>
          <p:cNvSpPr/>
          <p:nvPr/>
        </p:nvSpPr>
        <p:spPr>
          <a:xfrm>
            <a:off x="4328160" y="2011680"/>
            <a:ext cx="3535680" cy="3474720"/>
          </a:xfrm>
          <a:prstGeom prst="rect">
            <a:avLst/>
          </a:prstGeom>
          <a:noFill/>
          <a:ln/>
        </p:spPr>
        <p:txBody>
          <a:bodyPr wrap="square" rtlCol="0" anchor="t"/>
          <a:lstStyle/>
          <a:p>
            <a:r>
              <a:rPr lang="en-US" sz="1000" dirty="0">
                <a:solidFill>
                  <a:srgbClr val="374151"/>
                </a:solidFill>
              </a:rPr>
              <a:t>• Afhankelijkheid van inzet en beschikbare tijd van individuen</a:t>
            </a:r>
            <a:endParaRPr lang="en-US" sz="1000" dirty="0"/>
          </a:p>
          <a:p>
            <a:endParaRPr lang="en-US" sz="1000" dirty="0"/>
          </a:p>
          <a:p>
            <a:r>
              <a:rPr lang="en-US" sz="1000" dirty="0">
                <a:solidFill>
                  <a:srgbClr val="374151"/>
                </a:solidFill>
              </a:rPr>
              <a:t>• Outside-in werken is nog geen vanzelfsprekend onderdeel van het dagelijks handelen</a:t>
            </a:r>
            <a:endParaRPr lang="en-US" sz="1000" dirty="0"/>
          </a:p>
          <a:p>
            <a:endParaRPr lang="en-US" sz="1000" dirty="0"/>
          </a:p>
          <a:p>
            <a:r>
              <a:rPr lang="en-US" sz="1000" dirty="0">
                <a:solidFill>
                  <a:srgbClr val="374151"/>
                </a:solidFill>
              </a:rPr>
              <a:t>• Inzichten en werkwijzen zijn waardevol, maar kwetsbaar zonder structurele verankering</a:t>
            </a:r>
            <a:endParaRPr lang="en-US" sz="1000" dirty="0"/>
          </a:p>
          <a:p>
            <a:endParaRPr lang="en-US" sz="1000" dirty="0"/>
          </a:p>
          <a:p>
            <a:r>
              <a:rPr lang="en-US" sz="1000" dirty="0">
                <a:solidFill>
                  <a:srgbClr val="374151"/>
                </a:solidFill>
              </a:rPr>
              <a:t>• Beperkte samenhang tussen mens, proces en systeem: inzichten leiden niet automatisch tot aanpassingen in werkwijzen of systemen</a:t>
            </a:r>
            <a:endParaRPr lang="en-US" sz="1000" dirty="0"/>
          </a:p>
          <a:p>
            <a:endParaRPr lang="en-US" sz="1000" dirty="0"/>
          </a:p>
          <a:p>
            <a:r>
              <a:rPr lang="en-US" sz="1000" dirty="0">
                <a:solidFill>
                  <a:srgbClr val="374151"/>
                </a:solidFill>
              </a:rPr>
              <a:t>• Verschillen in interpretatie en richting: wat willen we nu precies realiseren met Klant in Beeld?</a:t>
            </a:r>
            <a:endParaRPr lang="en-US" sz="1000" dirty="0"/>
          </a:p>
        </p:txBody>
      </p:sp>
      <p:sp>
        <p:nvSpPr>
          <p:cNvPr id="12" name="Shape 10"/>
          <p:cNvSpPr/>
          <p:nvPr/>
        </p:nvSpPr>
        <p:spPr>
          <a:xfrm>
            <a:off x="8107680" y="1402080"/>
            <a:ext cx="3779520" cy="487680"/>
          </a:xfrm>
          <a:prstGeom prst="rect">
            <a:avLst/>
          </a:prstGeom>
          <a:solidFill>
            <a:srgbClr val="F97316"/>
          </a:solidFill>
          <a:ln/>
        </p:spPr>
        <p:txBody>
          <a:bodyPr/>
          <a:lstStyle/>
          <a:p>
            <a:endParaRPr lang="nl-NL" sz="2400"/>
          </a:p>
        </p:txBody>
      </p:sp>
      <p:sp>
        <p:nvSpPr>
          <p:cNvPr id="13" name="Text 11"/>
          <p:cNvSpPr/>
          <p:nvPr/>
        </p:nvSpPr>
        <p:spPr>
          <a:xfrm>
            <a:off x="8168640" y="1463040"/>
            <a:ext cx="3657600" cy="365760"/>
          </a:xfrm>
          <a:prstGeom prst="rect">
            <a:avLst/>
          </a:prstGeom>
          <a:noFill/>
          <a:ln/>
        </p:spPr>
        <p:txBody>
          <a:bodyPr wrap="square" rtlCol="0" anchor="ctr"/>
          <a:lstStyle/>
          <a:p>
            <a:r>
              <a:rPr lang="en-US" sz="1200" b="1" dirty="0">
                <a:solidFill>
                  <a:srgbClr val="FFFFFF"/>
                </a:solidFill>
              </a:rPr>
              <a:t>Wat hieruit opvalt</a:t>
            </a:r>
            <a:endParaRPr lang="en-US" sz="1200" dirty="0"/>
          </a:p>
        </p:txBody>
      </p:sp>
      <p:sp>
        <p:nvSpPr>
          <p:cNvPr id="14" name="Shape 12"/>
          <p:cNvSpPr/>
          <p:nvPr/>
        </p:nvSpPr>
        <p:spPr>
          <a:xfrm>
            <a:off x="8107680" y="1889760"/>
            <a:ext cx="3779520" cy="3657600"/>
          </a:xfrm>
          <a:prstGeom prst="rect">
            <a:avLst/>
          </a:prstGeom>
          <a:solidFill>
            <a:srgbClr val="FFF7ED"/>
          </a:solidFill>
          <a:ln w="12700">
            <a:solidFill>
              <a:srgbClr val="F97316"/>
            </a:solidFill>
            <a:prstDash val="solid"/>
          </a:ln>
        </p:spPr>
        <p:txBody>
          <a:bodyPr/>
          <a:lstStyle/>
          <a:p>
            <a:endParaRPr lang="nl-NL" sz="2400"/>
          </a:p>
        </p:txBody>
      </p:sp>
      <p:sp>
        <p:nvSpPr>
          <p:cNvPr id="15" name="Text 13"/>
          <p:cNvSpPr/>
          <p:nvPr/>
        </p:nvSpPr>
        <p:spPr>
          <a:xfrm>
            <a:off x="8229600" y="2011680"/>
            <a:ext cx="3535680" cy="3474720"/>
          </a:xfrm>
          <a:prstGeom prst="rect">
            <a:avLst/>
          </a:prstGeom>
          <a:noFill/>
          <a:ln/>
        </p:spPr>
        <p:txBody>
          <a:bodyPr wrap="square" rtlCol="0" anchor="t"/>
          <a:lstStyle/>
          <a:p>
            <a:r>
              <a:rPr lang="en-US" sz="1067" dirty="0">
                <a:solidFill>
                  <a:srgbClr val="374151"/>
                </a:solidFill>
              </a:rPr>
              <a:t>• Er is behoefte aan een heldere en gedeelde visie op Klant in Beeld</a:t>
            </a:r>
            <a:endParaRPr lang="en-US" sz="1067" dirty="0"/>
          </a:p>
          <a:p>
            <a:endParaRPr lang="en-US" sz="1067" dirty="0"/>
          </a:p>
          <a:p>
            <a:r>
              <a:rPr lang="en-US" sz="1067" dirty="0">
                <a:solidFill>
                  <a:srgbClr val="374151"/>
                </a:solidFill>
              </a:rPr>
              <a:t>• Eigenaarschap vanuit de sectoren is essentieel om richting en focus aan te brengen</a:t>
            </a:r>
            <a:endParaRPr lang="en-US" sz="1067" dirty="0"/>
          </a:p>
          <a:p>
            <a:endParaRPr lang="en-US" sz="1067" dirty="0"/>
          </a:p>
          <a:p>
            <a:r>
              <a:rPr lang="en-US" sz="1067" dirty="0">
                <a:solidFill>
                  <a:srgbClr val="374151"/>
                </a:solidFill>
              </a:rPr>
              <a:t>• Er is behoefte aan duidelijkheid over:</a:t>
            </a:r>
            <a:endParaRPr lang="en-US" sz="1067" dirty="0"/>
          </a:p>
          <a:p>
            <a:r>
              <a:rPr lang="en-US" sz="1067" dirty="0">
                <a:solidFill>
                  <a:srgbClr val="374151"/>
                </a:solidFill>
              </a:rPr>
              <a:t>   - waar we gezamenlijk naartoe willen</a:t>
            </a:r>
            <a:endParaRPr lang="en-US" sz="1067" dirty="0"/>
          </a:p>
          <a:p>
            <a:r>
              <a:rPr lang="en-US" sz="1067" dirty="0">
                <a:solidFill>
                  <a:srgbClr val="374151"/>
                </a:solidFill>
              </a:rPr>
              <a:t>   - welke keuzes daarbij horen</a:t>
            </a:r>
            <a:endParaRPr lang="en-US" sz="1067" dirty="0"/>
          </a:p>
          <a:p>
            <a:r>
              <a:rPr lang="en-US" sz="1067" dirty="0">
                <a:solidFill>
                  <a:srgbClr val="374151"/>
                </a:solidFill>
              </a:rPr>
              <a:t>   - hoe we zorgen dat hier ook naar gehandeld wordt</a:t>
            </a:r>
            <a:endParaRPr lang="en-US" sz="1067" dirty="0"/>
          </a:p>
          <a:p>
            <a:endParaRPr lang="en-US" sz="1067" dirty="0"/>
          </a:p>
          <a:p>
            <a:r>
              <a:rPr lang="en-US" sz="1067" dirty="0">
                <a:solidFill>
                  <a:srgbClr val="374151"/>
                </a:solidFill>
              </a:rPr>
              <a:t>• Zonder duidelijkheid blijven inzichten versnipperd en persoonsafhankelijk</a:t>
            </a:r>
            <a:endParaRPr lang="en-US" sz="1067" dirty="0"/>
          </a:p>
        </p:txBody>
      </p:sp>
      <p:sp>
        <p:nvSpPr>
          <p:cNvPr id="16" name="Text 14"/>
          <p:cNvSpPr/>
          <p:nvPr/>
        </p:nvSpPr>
        <p:spPr>
          <a:xfrm>
            <a:off x="3840480" y="3413760"/>
            <a:ext cx="487680" cy="487680"/>
          </a:xfrm>
          <a:prstGeom prst="rect">
            <a:avLst/>
          </a:prstGeom>
          <a:noFill/>
          <a:ln/>
        </p:spPr>
        <p:txBody>
          <a:bodyPr wrap="square" rtlCol="0" anchor="ctr"/>
          <a:lstStyle/>
          <a:p>
            <a:r>
              <a:rPr lang="en-US" sz="2667" b="1" dirty="0">
                <a:solidFill>
                  <a:srgbClr val="0D9488"/>
                </a:solidFill>
              </a:rPr>
              <a:t>→</a:t>
            </a:r>
            <a:endParaRPr lang="en-US" sz="2667" dirty="0"/>
          </a:p>
        </p:txBody>
      </p:sp>
      <p:sp>
        <p:nvSpPr>
          <p:cNvPr id="17" name="Text 15"/>
          <p:cNvSpPr/>
          <p:nvPr/>
        </p:nvSpPr>
        <p:spPr>
          <a:xfrm>
            <a:off x="7741920" y="3413760"/>
            <a:ext cx="487680" cy="487680"/>
          </a:xfrm>
          <a:prstGeom prst="rect">
            <a:avLst/>
          </a:prstGeom>
          <a:noFill/>
          <a:ln/>
        </p:spPr>
        <p:txBody>
          <a:bodyPr wrap="square" rtlCol="0" anchor="ctr"/>
          <a:lstStyle/>
          <a:p>
            <a:r>
              <a:rPr lang="en-US" sz="2667" b="1" dirty="0">
                <a:solidFill>
                  <a:srgbClr val="F97316"/>
                </a:solidFill>
              </a:rPr>
              <a:t>→</a:t>
            </a:r>
            <a:endParaRPr lang="en-US" sz="2667" dirty="0"/>
          </a:p>
        </p:txBody>
      </p:sp>
      <p:sp>
        <p:nvSpPr>
          <p:cNvPr id="18" name="Shape 16"/>
          <p:cNvSpPr/>
          <p:nvPr/>
        </p:nvSpPr>
        <p:spPr>
          <a:xfrm>
            <a:off x="304800" y="5791200"/>
            <a:ext cx="11582400" cy="670560"/>
          </a:xfrm>
          <a:prstGeom prst="rect">
            <a:avLst/>
          </a:prstGeom>
          <a:solidFill>
            <a:srgbClr val="1E3A5F"/>
          </a:solidFill>
          <a:ln/>
        </p:spPr>
        <p:txBody>
          <a:bodyPr/>
          <a:lstStyle/>
          <a:p>
            <a:endParaRPr lang="nl-NL" sz="2400"/>
          </a:p>
        </p:txBody>
      </p:sp>
      <p:sp>
        <p:nvSpPr>
          <p:cNvPr id="19" name="Text 17"/>
          <p:cNvSpPr/>
          <p:nvPr/>
        </p:nvSpPr>
        <p:spPr>
          <a:xfrm>
            <a:off x="304800" y="5913120"/>
            <a:ext cx="11582400" cy="487680"/>
          </a:xfrm>
          <a:prstGeom prst="rect">
            <a:avLst/>
          </a:prstGeom>
          <a:noFill/>
          <a:ln/>
        </p:spPr>
        <p:txBody>
          <a:bodyPr wrap="square" rtlCol="0" anchor="ctr"/>
          <a:lstStyle/>
          <a:p>
            <a:pPr algn="ctr"/>
            <a:r>
              <a:rPr lang="en-US" sz="1467" b="1" dirty="0">
                <a:solidFill>
                  <a:srgbClr val="FFFFFF"/>
                </a:solidFill>
              </a:rPr>
              <a:t>De benoemde risico's manifesteren zich – dit vraagt om een andere aanpak dan losse projecten</a:t>
            </a:r>
            <a:endParaRPr lang="en-US" sz="1467"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1219200"/>
          </a:xfrm>
          <a:prstGeom prst="rect">
            <a:avLst/>
          </a:prstGeom>
          <a:solidFill>
            <a:srgbClr val="0D9488"/>
          </a:solidFill>
          <a:ln/>
        </p:spPr>
        <p:txBody>
          <a:bodyPr/>
          <a:lstStyle/>
          <a:p>
            <a:endParaRPr lang="nl-NL" sz="2400"/>
          </a:p>
        </p:txBody>
      </p:sp>
      <p:sp>
        <p:nvSpPr>
          <p:cNvPr id="3" name="Text 1"/>
          <p:cNvSpPr/>
          <p:nvPr/>
        </p:nvSpPr>
        <p:spPr>
          <a:xfrm>
            <a:off x="609600" y="304800"/>
            <a:ext cx="10972800" cy="731520"/>
          </a:xfrm>
          <a:prstGeom prst="rect">
            <a:avLst/>
          </a:prstGeom>
          <a:noFill/>
          <a:ln/>
        </p:spPr>
        <p:txBody>
          <a:bodyPr wrap="square" rtlCol="0" anchor="ctr"/>
          <a:lstStyle/>
          <a:p>
            <a:r>
              <a:rPr lang="en-US" sz="3733" b="1" dirty="0">
                <a:solidFill>
                  <a:srgbClr val="FFFFFF"/>
                </a:solidFill>
              </a:rPr>
              <a:t>Waarom een programma en geen project?</a:t>
            </a:r>
            <a:endParaRPr lang="en-US" sz="3733" dirty="0"/>
          </a:p>
        </p:txBody>
      </p:sp>
      <p:sp>
        <p:nvSpPr>
          <p:cNvPr id="4" name="Shape 2"/>
          <p:cNvSpPr/>
          <p:nvPr/>
        </p:nvSpPr>
        <p:spPr>
          <a:xfrm>
            <a:off x="487680" y="1341120"/>
            <a:ext cx="11216640" cy="1036320"/>
          </a:xfrm>
          <a:prstGeom prst="rect">
            <a:avLst/>
          </a:prstGeom>
          <a:solidFill>
            <a:srgbClr val="F0FDFA"/>
          </a:solidFill>
          <a:ln w="12700">
            <a:solidFill>
              <a:srgbClr val="0D9488"/>
            </a:solidFill>
            <a:prstDash val="solid"/>
          </a:ln>
        </p:spPr>
        <p:txBody>
          <a:bodyPr/>
          <a:lstStyle/>
          <a:p>
            <a:endParaRPr lang="nl-NL" sz="2400"/>
          </a:p>
        </p:txBody>
      </p:sp>
      <p:sp>
        <p:nvSpPr>
          <p:cNvPr id="5" name="Text 3"/>
          <p:cNvSpPr/>
          <p:nvPr/>
        </p:nvSpPr>
        <p:spPr>
          <a:xfrm>
            <a:off x="609600" y="1402080"/>
            <a:ext cx="10972800" cy="914400"/>
          </a:xfrm>
          <a:prstGeom prst="rect">
            <a:avLst/>
          </a:prstGeom>
          <a:noFill/>
          <a:ln/>
        </p:spPr>
        <p:txBody>
          <a:bodyPr wrap="square" rtlCol="0" anchor="t"/>
          <a:lstStyle/>
          <a:p>
            <a:r>
              <a:rPr lang="en-US" sz="1333" dirty="0">
                <a:solidFill>
                  <a:srgbClr val="374151"/>
                </a:solidFill>
              </a:rPr>
              <a:t>De opgave die Cito BV met Klant in Beeld wil adresseren is niet in één project op te lossen, raakt meerdere domeinen tegelijk, vergt meerdere jaren, is strategisch van aard, vraagt cultuurverandering en heeft organisatiebreed effect.</a:t>
            </a:r>
            <a:endParaRPr lang="en-US" sz="1333" dirty="0"/>
          </a:p>
          <a:p>
            <a:endParaRPr lang="en-US" sz="1333" dirty="0"/>
          </a:p>
          <a:p>
            <a:r>
              <a:rPr lang="en-US" sz="1333" dirty="0">
                <a:solidFill>
                  <a:srgbClr val="374151"/>
                </a:solidFill>
              </a:rPr>
              <a:t>Daarom is programmasturing nodig. Getoetst aan de criteria die worden gebruikt om te valideren of iets een programma betreft:</a:t>
            </a:r>
            <a:endParaRPr lang="en-US" sz="1333" dirty="0"/>
          </a:p>
        </p:txBody>
      </p:sp>
      <p:sp>
        <p:nvSpPr>
          <p:cNvPr id="6" name="Shape 4"/>
          <p:cNvSpPr/>
          <p:nvPr/>
        </p:nvSpPr>
        <p:spPr>
          <a:xfrm>
            <a:off x="609600" y="2621280"/>
            <a:ext cx="487680" cy="487680"/>
          </a:xfrm>
          <a:prstGeom prst="ellipse">
            <a:avLst/>
          </a:prstGeom>
          <a:solidFill>
            <a:srgbClr val="16A34A"/>
          </a:solidFill>
          <a:ln/>
        </p:spPr>
        <p:txBody>
          <a:bodyPr/>
          <a:lstStyle/>
          <a:p>
            <a:endParaRPr lang="nl-NL" sz="2400"/>
          </a:p>
        </p:txBody>
      </p:sp>
      <p:sp>
        <p:nvSpPr>
          <p:cNvPr id="7" name="Text 5"/>
          <p:cNvSpPr/>
          <p:nvPr/>
        </p:nvSpPr>
        <p:spPr>
          <a:xfrm>
            <a:off x="609600" y="2621280"/>
            <a:ext cx="487680" cy="487680"/>
          </a:xfrm>
          <a:prstGeom prst="rect">
            <a:avLst/>
          </a:prstGeom>
          <a:noFill/>
          <a:ln/>
        </p:spPr>
        <p:txBody>
          <a:bodyPr wrap="square" rtlCol="0" anchor="ctr"/>
          <a:lstStyle/>
          <a:p>
            <a:pPr algn="ctr"/>
            <a:r>
              <a:rPr lang="en-US" sz="2133" b="1" dirty="0">
                <a:solidFill>
                  <a:srgbClr val="FFFFFF"/>
                </a:solidFill>
              </a:rPr>
              <a:t>✓</a:t>
            </a:r>
            <a:endParaRPr lang="en-US" sz="2133" dirty="0"/>
          </a:p>
        </p:txBody>
      </p:sp>
      <p:sp>
        <p:nvSpPr>
          <p:cNvPr id="8" name="Text 6"/>
          <p:cNvSpPr/>
          <p:nvPr/>
        </p:nvSpPr>
        <p:spPr>
          <a:xfrm>
            <a:off x="1341120" y="2560320"/>
            <a:ext cx="10363200" cy="365760"/>
          </a:xfrm>
          <a:prstGeom prst="rect">
            <a:avLst/>
          </a:prstGeom>
          <a:noFill/>
          <a:ln/>
        </p:spPr>
        <p:txBody>
          <a:bodyPr wrap="square" rtlCol="0" anchor="ctr"/>
          <a:lstStyle/>
          <a:p>
            <a:r>
              <a:rPr lang="en-US" sz="1733" b="1" dirty="0">
                <a:solidFill>
                  <a:srgbClr val="1E3A5F"/>
                </a:solidFill>
              </a:rPr>
              <a:t>Meerdere baten</a:t>
            </a:r>
            <a:endParaRPr lang="en-US" sz="1733" dirty="0"/>
          </a:p>
        </p:txBody>
      </p:sp>
      <p:sp>
        <p:nvSpPr>
          <p:cNvPr id="9" name="Text 7"/>
          <p:cNvSpPr/>
          <p:nvPr/>
        </p:nvSpPr>
        <p:spPr>
          <a:xfrm>
            <a:off x="1341120" y="2901696"/>
            <a:ext cx="10363200" cy="365760"/>
          </a:xfrm>
          <a:prstGeom prst="rect">
            <a:avLst/>
          </a:prstGeom>
          <a:noFill/>
          <a:ln/>
        </p:spPr>
        <p:txBody>
          <a:bodyPr wrap="square" rtlCol="0" anchor="ctr"/>
          <a:lstStyle/>
          <a:p>
            <a:r>
              <a:rPr lang="en-US" sz="1333" dirty="0">
                <a:solidFill>
                  <a:srgbClr val="000000"/>
                </a:solidFill>
              </a:rPr>
              <a:t>Klanttevredenheid, klantbehoud, efficiëntie, datakwaliteit, cultuurontwikkeling</a:t>
            </a:r>
            <a:endParaRPr lang="en-US" sz="1333" dirty="0"/>
          </a:p>
        </p:txBody>
      </p:sp>
      <p:sp>
        <p:nvSpPr>
          <p:cNvPr id="10" name="Shape 8"/>
          <p:cNvSpPr/>
          <p:nvPr/>
        </p:nvSpPr>
        <p:spPr>
          <a:xfrm>
            <a:off x="1341120" y="3187245"/>
            <a:ext cx="10363200" cy="12192"/>
          </a:xfrm>
          <a:prstGeom prst="rect">
            <a:avLst/>
          </a:prstGeom>
          <a:solidFill>
            <a:srgbClr val="E5E7EB"/>
          </a:solidFill>
          <a:ln/>
        </p:spPr>
        <p:txBody>
          <a:bodyPr/>
          <a:lstStyle/>
          <a:p>
            <a:endParaRPr lang="nl-NL" sz="2400"/>
          </a:p>
        </p:txBody>
      </p:sp>
      <p:sp>
        <p:nvSpPr>
          <p:cNvPr id="11" name="Shape 9"/>
          <p:cNvSpPr/>
          <p:nvPr/>
        </p:nvSpPr>
        <p:spPr>
          <a:xfrm>
            <a:off x="609600" y="3279648"/>
            <a:ext cx="487680" cy="487680"/>
          </a:xfrm>
          <a:prstGeom prst="ellipse">
            <a:avLst/>
          </a:prstGeom>
          <a:solidFill>
            <a:srgbClr val="16A34A"/>
          </a:solidFill>
          <a:ln/>
        </p:spPr>
        <p:txBody>
          <a:bodyPr/>
          <a:lstStyle/>
          <a:p>
            <a:endParaRPr lang="nl-NL" sz="2400"/>
          </a:p>
        </p:txBody>
      </p:sp>
      <p:sp>
        <p:nvSpPr>
          <p:cNvPr id="12" name="Text 10"/>
          <p:cNvSpPr/>
          <p:nvPr/>
        </p:nvSpPr>
        <p:spPr>
          <a:xfrm>
            <a:off x="609600" y="3279648"/>
            <a:ext cx="487680" cy="487680"/>
          </a:xfrm>
          <a:prstGeom prst="rect">
            <a:avLst/>
          </a:prstGeom>
          <a:noFill/>
          <a:ln/>
        </p:spPr>
        <p:txBody>
          <a:bodyPr wrap="square" rtlCol="0" anchor="ctr"/>
          <a:lstStyle/>
          <a:p>
            <a:pPr algn="ctr"/>
            <a:r>
              <a:rPr lang="en-US" sz="2133" b="1" dirty="0">
                <a:solidFill>
                  <a:srgbClr val="FFFFFF"/>
                </a:solidFill>
              </a:rPr>
              <a:t>✓</a:t>
            </a:r>
            <a:endParaRPr lang="en-US" sz="2133" dirty="0"/>
          </a:p>
        </p:txBody>
      </p:sp>
      <p:sp>
        <p:nvSpPr>
          <p:cNvPr id="13" name="Text 11"/>
          <p:cNvSpPr/>
          <p:nvPr/>
        </p:nvSpPr>
        <p:spPr>
          <a:xfrm>
            <a:off x="1341120" y="3218688"/>
            <a:ext cx="10363200" cy="365760"/>
          </a:xfrm>
          <a:prstGeom prst="rect">
            <a:avLst/>
          </a:prstGeom>
          <a:noFill/>
          <a:ln/>
        </p:spPr>
        <p:txBody>
          <a:bodyPr wrap="square" rtlCol="0" anchor="ctr"/>
          <a:lstStyle/>
          <a:p>
            <a:r>
              <a:rPr lang="en-US" sz="1733" b="1" dirty="0">
                <a:solidFill>
                  <a:srgbClr val="1E3A5F"/>
                </a:solidFill>
              </a:rPr>
              <a:t>Meerdere organisatieonderdelen</a:t>
            </a:r>
            <a:endParaRPr lang="en-US" sz="1733" dirty="0"/>
          </a:p>
        </p:txBody>
      </p:sp>
      <p:sp>
        <p:nvSpPr>
          <p:cNvPr id="14" name="Text 12"/>
          <p:cNvSpPr/>
          <p:nvPr/>
        </p:nvSpPr>
        <p:spPr>
          <a:xfrm>
            <a:off x="1341120" y="3560064"/>
            <a:ext cx="10363200" cy="365760"/>
          </a:xfrm>
          <a:prstGeom prst="rect">
            <a:avLst/>
          </a:prstGeom>
          <a:noFill/>
          <a:ln/>
        </p:spPr>
        <p:txBody>
          <a:bodyPr wrap="square" rtlCol="0" anchor="ctr"/>
          <a:lstStyle/>
          <a:p>
            <a:r>
              <a:rPr lang="en-US" sz="1333" dirty="0">
                <a:solidFill>
                  <a:srgbClr val="000000"/>
                </a:solidFill>
              </a:rPr>
              <a:t>PO, VO, Zakelijk/Professionals, Klantcontact, HR, Data &amp; Tech, ondersteunende diensten</a:t>
            </a:r>
            <a:endParaRPr lang="en-US" sz="1333" dirty="0"/>
          </a:p>
        </p:txBody>
      </p:sp>
      <p:sp>
        <p:nvSpPr>
          <p:cNvPr id="15" name="Shape 13"/>
          <p:cNvSpPr/>
          <p:nvPr/>
        </p:nvSpPr>
        <p:spPr>
          <a:xfrm>
            <a:off x="1341120" y="3834384"/>
            <a:ext cx="10363200" cy="12192"/>
          </a:xfrm>
          <a:prstGeom prst="rect">
            <a:avLst/>
          </a:prstGeom>
          <a:solidFill>
            <a:srgbClr val="E5E7EB"/>
          </a:solidFill>
          <a:ln/>
        </p:spPr>
        <p:txBody>
          <a:bodyPr/>
          <a:lstStyle/>
          <a:p>
            <a:endParaRPr lang="nl-NL" sz="2400"/>
          </a:p>
        </p:txBody>
      </p:sp>
      <p:sp>
        <p:nvSpPr>
          <p:cNvPr id="16" name="Shape 14"/>
          <p:cNvSpPr/>
          <p:nvPr/>
        </p:nvSpPr>
        <p:spPr>
          <a:xfrm>
            <a:off x="609600" y="3938016"/>
            <a:ext cx="487680" cy="487680"/>
          </a:xfrm>
          <a:prstGeom prst="ellipse">
            <a:avLst/>
          </a:prstGeom>
          <a:solidFill>
            <a:srgbClr val="16A34A"/>
          </a:solidFill>
          <a:ln/>
        </p:spPr>
        <p:txBody>
          <a:bodyPr/>
          <a:lstStyle/>
          <a:p>
            <a:endParaRPr lang="nl-NL" sz="2400"/>
          </a:p>
        </p:txBody>
      </p:sp>
      <p:sp>
        <p:nvSpPr>
          <p:cNvPr id="17" name="Text 15"/>
          <p:cNvSpPr/>
          <p:nvPr/>
        </p:nvSpPr>
        <p:spPr>
          <a:xfrm>
            <a:off x="609600" y="3938016"/>
            <a:ext cx="487680" cy="487680"/>
          </a:xfrm>
          <a:prstGeom prst="rect">
            <a:avLst/>
          </a:prstGeom>
          <a:noFill/>
          <a:ln/>
        </p:spPr>
        <p:txBody>
          <a:bodyPr wrap="square" rtlCol="0" anchor="ctr"/>
          <a:lstStyle/>
          <a:p>
            <a:pPr algn="ctr"/>
            <a:r>
              <a:rPr lang="en-US" sz="2133" b="1" dirty="0">
                <a:solidFill>
                  <a:srgbClr val="FFFFFF"/>
                </a:solidFill>
              </a:rPr>
              <a:t>✓</a:t>
            </a:r>
            <a:endParaRPr lang="en-US" sz="2133" dirty="0"/>
          </a:p>
        </p:txBody>
      </p:sp>
      <p:sp>
        <p:nvSpPr>
          <p:cNvPr id="18" name="Text 16"/>
          <p:cNvSpPr/>
          <p:nvPr/>
        </p:nvSpPr>
        <p:spPr>
          <a:xfrm>
            <a:off x="1341120" y="3877056"/>
            <a:ext cx="10363200" cy="365760"/>
          </a:xfrm>
          <a:prstGeom prst="rect">
            <a:avLst/>
          </a:prstGeom>
          <a:noFill/>
          <a:ln/>
        </p:spPr>
        <p:txBody>
          <a:bodyPr wrap="square" rtlCol="0" anchor="ctr"/>
          <a:lstStyle/>
          <a:p>
            <a:r>
              <a:rPr lang="en-US" sz="1733" b="1" dirty="0">
                <a:solidFill>
                  <a:srgbClr val="1E3A5F"/>
                </a:solidFill>
              </a:rPr>
              <a:t>Meerdere soorten inspanningen</a:t>
            </a:r>
            <a:endParaRPr lang="en-US" sz="1733" dirty="0"/>
          </a:p>
        </p:txBody>
      </p:sp>
      <p:sp>
        <p:nvSpPr>
          <p:cNvPr id="19" name="Text 17"/>
          <p:cNvSpPr/>
          <p:nvPr/>
        </p:nvSpPr>
        <p:spPr>
          <a:xfrm>
            <a:off x="1341120" y="4218432"/>
            <a:ext cx="10363200" cy="365760"/>
          </a:xfrm>
          <a:prstGeom prst="rect">
            <a:avLst/>
          </a:prstGeom>
          <a:noFill/>
          <a:ln/>
        </p:spPr>
        <p:txBody>
          <a:bodyPr wrap="square" rtlCol="0" anchor="ctr"/>
          <a:lstStyle/>
          <a:p>
            <a:r>
              <a:rPr lang="en-US" sz="1333" dirty="0">
                <a:solidFill>
                  <a:srgbClr val="000000"/>
                </a:solidFill>
              </a:rPr>
              <a:t>Projecten, procesinspanningen, leertrajecten, systeem- en data-inspanningen</a:t>
            </a:r>
            <a:endParaRPr lang="en-US" sz="1333" dirty="0"/>
          </a:p>
        </p:txBody>
      </p:sp>
      <p:sp>
        <p:nvSpPr>
          <p:cNvPr id="20" name="Shape 18"/>
          <p:cNvSpPr/>
          <p:nvPr/>
        </p:nvSpPr>
        <p:spPr>
          <a:xfrm>
            <a:off x="1341120" y="4503019"/>
            <a:ext cx="10363200" cy="12192"/>
          </a:xfrm>
          <a:prstGeom prst="rect">
            <a:avLst/>
          </a:prstGeom>
          <a:solidFill>
            <a:srgbClr val="E5E7EB"/>
          </a:solidFill>
          <a:ln/>
        </p:spPr>
        <p:txBody>
          <a:bodyPr/>
          <a:lstStyle/>
          <a:p>
            <a:endParaRPr lang="nl-NL" sz="2400"/>
          </a:p>
        </p:txBody>
      </p:sp>
      <p:sp>
        <p:nvSpPr>
          <p:cNvPr id="21" name="Shape 19"/>
          <p:cNvSpPr/>
          <p:nvPr/>
        </p:nvSpPr>
        <p:spPr>
          <a:xfrm>
            <a:off x="609600" y="4596384"/>
            <a:ext cx="487680" cy="487680"/>
          </a:xfrm>
          <a:prstGeom prst="ellipse">
            <a:avLst/>
          </a:prstGeom>
          <a:solidFill>
            <a:srgbClr val="16A34A"/>
          </a:solidFill>
          <a:ln/>
        </p:spPr>
        <p:txBody>
          <a:bodyPr/>
          <a:lstStyle/>
          <a:p>
            <a:endParaRPr lang="nl-NL" sz="2400"/>
          </a:p>
        </p:txBody>
      </p:sp>
      <p:sp>
        <p:nvSpPr>
          <p:cNvPr id="22" name="Text 20"/>
          <p:cNvSpPr/>
          <p:nvPr/>
        </p:nvSpPr>
        <p:spPr>
          <a:xfrm>
            <a:off x="609600" y="4596384"/>
            <a:ext cx="487680" cy="487680"/>
          </a:xfrm>
          <a:prstGeom prst="rect">
            <a:avLst/>
          </a:prstGeom>
          <a:noFill/>
          <a:ln/>
        </p:spPr>
        <p:txBody>
          <a:bodyPr wrap="square" rtlCol="0" anchor="ctr"/>
          <a:lstStyle/>
          <a:p>
            <a:pPr algn="ctr"/>
            <a:r>
              <a:rPr lang="en-US" sz="2133" b="1" dirty="0">
                <a:solidFill>
                  <a:srgbClr val="FFFFFF"/>
                </a:solidFill>
              </a:rPr>
              <a:t>✓</a:t>
            </a:r>
            <a:endParaRPr lang="en-US" sz="2133" dirty="0"/>
          </a:p>
        </p:txBody>
      </p:sp>
      <p:sp>
        <p:nvSpPr>
          <p:cNvPr id="23" name="Text 21"/>
          <p:cNvSpPr/>
          <p:nvPr/>
        </p:nvSpPr>
        <p:spPr>
          <a:xfrm>
            <a:off x="1341120" y="4535424"/>
            <a:ext cx="10363200" cy="365760"/>
          </a:xfrm>
          <a:prstGeom prst="rect">
            <a:avLst/>
          </a:prstGeom>
          <a:noFill/>
          <a:ln/>
        </p:spPr>
        <p:txBody>
          <a:bodyPr wrap="square" rtlCol="0" anchor="ctr"/>
          <a:lstStyle/>
          <a:p>
            <a:r>
              <a:rPr lang="en-US" sz="1733" b="1" dirty="0">
                <a:solidFill>
                  <a:srgbClr val="1E3A5F"/>
                </a:solidFill>
              </a:rPr>
              <a:t>Domeinoverstijgende afhankelijkheden</a:t>
            </a:r>
            <a:endParaRPr lang="en-US" sz="1733" dirty="0"/>
          </a:p>
        </p:txBody>
      </p:sp>
      <p:sp>
        <p:nvSpPr>
          <p:cNvPr id="24" name="Text 22"/>
          <p:cNvSpPr/>
          <p:nvPr/>
        </p:nvSpPr>
        <p:spPr>
          <a:xfrm>
            <a:off x="1341120" y="4876800"/>
            <a:ext cx="10363200" cy="365760"/>
          </a:xfrm>
          <a:prstGeom prst="rect">
            <a:avLst/>
          </a:prstGeom>
          <a:noFill/>
          <a:ln/>
        </p:spPr>
        <p:txBody>
          <a:bodyPr wrap="square" rtlCol="0" anchor="ctr"/>
          <a:lstStyle/>
          <a:p>
            <a:r>
              <a:rPr lang="en-US" sz="1333" dirty="0">
                <a:solidFill>
                  <a:srgbClr val="000000"/>
                </a:solidFill>
              </a:rPr>
              <a:t>Systemen ondersteunen processen, processen vragen nieuw gedrag, cultuur versterkt</a:t>
            </a:r>
            <a:endParaRPr lang="en-US" sz="1333" dirty="0"/>
          </a:p>
        </p:txBody>
      </p:sp>
      <p:sp>
        <p:nvSpPr>
          <p:cNvPr id="25" name="Shape 23"/>
          <p:cNvSpPr/>
          <p:nvPr/>
        </p:nvSpPr>
        <p:spPr>
          <a:xfrm>
            <a:off x="1341120" y="5145024"/>
            <a:ext cx="10363200" cy="12192"/>
          </a:xfrm>
          <a:prstGeom prst="rect">
            <a:avLst/>
          </a:prstGeom>
          <a:solidFill>
            <a:srgbClr val="E5E7EB"/>
          </a:solidFill>
          <a:ln/>
        </p:spPr>
        <p:txBody>
          <a:bodyPr/>
          <a:lstStyle/>
          <a:p>
            <a:endParaRPr lang="nl-NL" sz="2400"/>
          </a:p>
        </p:txBody>
      </p:sp>
      <p:sp>
        <p:nvSpPr>
          <p:cNvPr id="26" name="Shape 24"/>
          <p:cNvSpPr/>
          <p:nvPr/>
        </p:nvSpPr>
        <p:spPr>
          <a:xfrm>
            <a:off x="609600" y="5254752"/>
            <a:ext cx="487680" cy="487680"/>
          </a:xfrm>
          <a:prstGeom prst="ellipse">
            <a:avLst/>
          </a:prstGeom>
          <a:solidFill>
            <a:srgbClr val="16A34A"/>
          </a:solidFill>
          <a:ln/>
        </p:spPr>
        <p:txBody>
          <a:bodyPr/>
          <a:lstStyle/>
          <a:p>
            <a:endParaRPr lang="nl-NL" sz="2400"/>
          </a:p>
        </p:txBody>
      </p:sp>
      <p:sp>
        <p:nvSpPr>
          <p:cNvPr id="27" name="Text 25"/>
          <p:cNvSpPr/>
          <p:nvPr/>
        </p:nvSpPr>
        <p:spPr>
          <a:xfrm>
            <a:off x="609600" y="5254752"/>
            <a:ext cx="487680" cy="487680"/>
          </a:xfrm>
          <a:prstGeom prst="rect">
            <a:avLst/>
          </a:prstGeom>
          <a:noFill/>
          <a:ln/>
        </p:spPr>
        <p:txBody>
          <a:bodyPr wrap="square" rtlCol="0" anchor="ctr"/>
          <a:lstStyle/>
          <a:p>
            <a:pPr algn="ctr"/>
            <a:r>
              <a:rPr lang="en-US" sz="2133" b="1" dirty="0">
                <a:solidFill>
                  <a:srgbClr val="FFFFFF"/>
                </a:solidFill>
              </a:rPr>
              <a:t>✓</a:t>
            </a:r>
            <a:endParaRPr lang="en-US" sz="2133" dirty="0"/>
          </a:p>
        </p:txBody>
      </p:sp>
      <p:sp>
        <p:nvSpPr>
          <p:cNvPr id="28" name="Text 26"/>
          <p:cNvSpPr/>
          <p:nvPr/>
        </p:nvSpPr>
        <p:spPr>
          <a:xfrm>
            <a:off x="1341120" y="5193792"/>
            <a:ext cx="10363200" cy="365760"/>
          </a:xfrm>
          <a:prstGeom prst="rect">
            <a:avLst/>
          </a:prstGeom>
          <a:noFill/>
          <a:ln/>
        </p:spPr>
        <p:txBody>
          <a:bodyPr wrap="square" rtlCol="0" anchor="ctr"/>
          <a:lstStyle/>
          <a:p>
            <a:r>
              <a:rPr lang="en-US" sz="1733" b="1" dirty="0">
                <a:solidFill>
                  <a:srgbClr val="1E3A5F"/>
                </a:solidFill>
              </a:rPr>
              <a:t>Meerjarig en strategisch</a:t>
            </a:r>
            <a:endParaRPr lang="en-US" sz="1733" dirty="0"/>
          </a:p>
        </p:txBody>
      </p:sp>
      <p:sp>
        <p:nvSpPr>
          <p:cNvPr id="29" name="Text 27"/>
          <p:cNvSpPr/>
          <p:nvPr/>
        </p:nvSpPr>
        <p:spPr>
          <a:xfrm>
            <a:off x="1341120" y="5535168"/>
            <a:ext cx="10363200" cy="365760"/>
          </a:xfrm>
          <a:prstGeom prst="rect">
            <a:avLst/>
          </a:prstGeom>
          <a:noFill/>
          <a:ln/>
        </p:spPr>
        <p:txBody>
          <a:bodyPr wrap="square" rtlCol="0" anchor="ctr"/>
          <a:lstStyle/>
          <a:p>
            <a:r>
              <a:rPr lang="en-US" sz="1333" dirty="0">
                <a:solidFill>
                  <a:srgbClr val="000000"/>
                </a:solidFill>
              </a:rPr>
              <a:t>Verbonden met strategische </a:t>
            </a:r>
            <a:r>
              <a:rPr lang="en-US" sz="1333" dirty="0" err="1">
                <a:solidFill>
                  <a:srgbClr val="000000"/>
                </a:solidFill>
              </a:rPr>
              <a:t>koers</a:t>
            </a:r>
            <a:r>
              <a:rPr lang="en-US" sz="1333" dirty="0">
                <a:solidFill>
                  <a:srgbClr val="000000"/>
                </a:solidFill>
              </a:rPr>
              <a:t> van Cito BV, meerdere jaren consistente aandacht</a:t>
            </a:r>
            <a:endParaRPr lang="en-US" sz="1333" dirty="0"/>
          </a:p>
        </p:txBody>
      </p:sp>
      <p:sp>
        <p:nvSpPr>
          <p:cNvPr id="30" name="Shape 28"/>
          <p:cNvSpPr/>
          <p:nvPr/>
        </p:nvSpPr>
        <p:spPr>
          <a:xfrm>
            <a:off x="487680" y="5913120"/>
            <a:ext cx="11216640" cy="548640"/>
          </a:xfrm>
          <a:prstGeom prst="rect">
            <a:avLst/>
          </a:prstGeom>
          <a:solidFill>
            <a:srgbClr val="1E3A5F"/>
          </a:solidFill>
          <a:ln/>
        </p:spPr>
        <p:txBody>
          <a:bodyPr/>
          <a:lstStyle/>
          <a:p>
            <a:endParaRPr lang="nl-NL" sz="2400"/>
          </a:p>
        </p:txBody>
      </p:sp>
      <p:sp>
        <p:nvSpPr>
          <p:cNvPr id="31" name="Text 29"/>
          <p:cNvSpPr/>
          <p:nvPr/>
        </p:nvSpPr>
        <p:spPr>
          <a:xfrm>
            <a:off x="487680" y="5974080"/>
            <a:ext cx="11216640" cy="426720"/>
          </a:xfrm>
          <a:prstGeom prst="rect">
            <a:avLst/>
          </a:prstGeom>
          <a:noFill/>
          <a:ln/>
        </p:spPr>
        <p:txBody>
          <a:bodyPr wrap="square" rtlCol="0" anchor="ctr"/>
          <a:lstStyle/>
          <a:p>
            <a:pPr algn="ctr"/>
            <a:r>
              <a:rPr lang="en-US" sz="1600" b="1" dirty="0">
                <a:solidFill>
                  <a:srgbClr val="FFFFFF"/>
                </a:solidFill>
              </a:rPr>
              <a:t>Klant in Beeld voldoet aan alle 5 kenmerken → Programmasturing nodig</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1219200"/>
          </a:xfrm>
          <a:prstGeom prst="rect">
            <a:avLst/>
          </a:prstGeom>
          <a:solidFill>
            <a:srgbClr val="0D9488"/>
          </a:solidFill>
          <a:ln/>
        </p:spPr>
        <p:txBody>
          <a:bodyPr/>
          <a:lstStyle/>
          <a:p>
            <a:endParaRPr lang="nl-NL" sz="2400"/>
          </a:p>
        </p:txBody>
      </p:sp>
      <p:sp>
        <p:nvSpPr>
          <p:cNvPr id="3" name="Text 1"/>
          <p:cNvSpPr/>
          <p:nvPr/>
        </p:nvSpPr>
        <p:spPr>
          <a:xfrm>
            <a:off x="609600" y="304800"/>
            <a:ext cx="10972800" cy="731520"/>
          </a:xfrm>
          <a:prstGeom prst="rect">
            <a:avLst/>
          </a:prstGeom>
          <a:noFill/>
          <a:ln/>
        </p:spPr>
        <p:txBody>
          <a:bodyPr wrap="square" rtlCol="0" anchor="ctr"/>
          <a:lstStyle/>
          <a:p>
            <a:r>
              <a:rPr lang="en-US" sz="3733" b="1" dirty="0">
                <a:solidFill>
                  <a:srgbClr val="FFFFFF"/>
                </a:solidFill>
              </a:rPr>
              <a:t>Hoofdlijnen van het programma</a:t>
            </a:r>
            <a:endParaRPr lang="en-US" sz="3733" dirty="0"/>
          </a:p>
        </p:txBody>
      </p:sp>
      <p:sp>
        <p:nvSpPr>
          <p:cNvPr id="4" name="Shape 2"/>
          <p:cNvSpPr/>
          <p:nvPr/>
        </p:nvSpPr>
        <p:spPr>
          <a:xfrm>
            <a:off x="487680" y="1402080"/>
            <a:ext cx="11216640" cy="914400"/>
          </a:xfrm>
          <a:prstGeom prst="rect">
            <a:avLst/>
          </a:prstGeom>
          <a:solidFill>
            <a:srgbClr val="F8FAFC"/>
          </a:solidFill>
          <a:ln w="12700">
            <a:solidFill>
              <a:srgbClr val="0D9488"/>
            </a:solidFill>
            <a:prstDash val="solid"/>
          </a:ln>
        </p:spPr>
        <p:txBody>
          <a:bodyPr/>
          <a:lstStyle/>
          <a:p>
            <a:endParaRPr lang="nl-NL" sz="2400"/>
          </a:p>
        </p:txBody>
      </p:sp>
      <p:sp>
        <p:nvSpPr>
          <p:cNvPr id="5" name="Text 3"/>
          <p:cNvSpPr/>
          <p:nvPr/>
        </p:nvSpPr>
        <p:spPr>
          <a:xfrm>
            <a:off x="609600" y="1463040"/>
            <a:ext cx="1463040" cy="243840"/>
          </a:xfrm>
          <a:prstGeom prst="rect">
            <a:avLst/>
          </a:prstGeom>
          <a:noFill/>
          <a:ln/>
        </p:spPr>
        <p:txBody>
          <a:bodyPr wrap="square" rtlCol="0" anchor="ctr"/>
          <a:lstStyle/>
          <a:p>
            <a:r>
              <a:rPr lang="en-US" sz="1067" b="1" dirty="0">
                <a:solidFill>
                  <a:srgbClr val="0D9488"/>
                </a:solidFill>
              </a:rPr>
              <a:t>DOELBEELD</a:t>
            </a:r>
            <a:endParaRPr lang="en-US" sz="1067" dirty="0"/>
          </a:p>
        </p:txBody>
      </p:sp>
      <p:sp>
        <p:nvSpPr>
          <p:cNvPr id="6" name="Text 4"/>
          <p:cNvSpPr/>
          <p:nvPr/>
        </p:nvSpPr>
        <p:spPr>
          <a:xfrm>
            <a:off x="609600" y="1731264"/>
            <a:ext cx="10972800" cy="512064"/>
          </a:xfrm>
          <a:prstGeom prst="rect">
            <a:avLst/>
          </a:prstGeom>
          <a:noFill/>
          <a:ln/>
        </p:spPr>
        <p:txBody>
          <a:bodyPr wrap="square" rtlCol="0" anchor="ctr"/>
          <a:lstStyle/>
          <a:p>
            <a:r>
              <a:rPr lang="en-US" sz="1333" i="1" dirty="0">
                <a:solidFill>
                  <a:srgbClr val="1E3A5F"/>
                </a:solidFill>
              </a:rPr>
              <a:t>"Cito BV ontwikkelt zich tot een organisatie die vanuit een outside-in perspectief werkt, waarin mens, proces en systeem verbonden zijn en dit onderdeel wordt van de cultuur, zodat dienstverlening en samenwerking blijvend aansluiten bij de behoeften van klanten."</a:t>
            </a:r>
            <a:endParaRPr lang="en-US" sz="1333" dirty="0"/>
          </a:p>
        </p:txBody>
      </p:sp>
      <p:sp>
        <p:nvSpPr>
          <p:cNvPr id="7" name="Shape 5"/>
          <p:cNvSpPr/>
          <p:nvPr/>
        </p:nvSpPr>
        <p:spPr>
          <a:xfrm>
            <a:off x="487680" y="2438400"/>
            <a:ext cx="11216640" cy="390144"/>
          </a:xfrm>
          <a:prstGeom prst="rect">
            <a:avLst/>
          </a:prstGeom>
          <a:solidFill>
            <a:srgbClr val="F97316"/>
          </a:solidFill>
          <a:ln/>
        </p:spPr>
        <p:txBody>
          <a:bodyPr/>
          <a:lstStyle/>
          <a:p>
            <a:endParaRPr lang="nl-NL" sz="2400"/>
          </a:p>
        </p:txBody>
      </p:sp>
      <p:sp>
        <p:nvSpPr>
          <p:cNvPr id="8" name="Text 6"/>
          <p:cNvSpPr/>
          <p:nvPr/>
        </p:nvSpPr>
        <p:spPr>
          <a:xfrm>
            <a:off x="609600" y="2474976"/>
            <a:ext cx="10972800" cy="316992"/>
          </a:xfrm>
          <a:prstGeom prst="rect">
            <a:avLst/>
          </a:prstGeom>
          <a:noFill/>
          <a:ln/>
        </p:spPr>
        <p:txBody>
          <a:bodyPr wrap="square" rtlCol="0" anchor="ctr"/>
          <a:lstStyle/>
          <a:p>
            <a:pPr algn="ctr"/>
            <a:r>
              <a:rPr lang="en-US" sz="1333" b="1" dirty="0">
                <a:solidFill>
                  <a:srgbClr val="FFFFFF"/>
                </a:solidFill>
              </a:rPr>
              <a:t>We denken niet in deliverables, maar in baten en effecten – via vier domeinen en vier typen inspanningen</a:t>
            </a:r>
            <a:endParaRPr lang="en-US" sz="1333" dirty="0"/>
          </a:p>
        </p:txBody>
      </p:sp>
      <p:sp>
        <p:nvSpPr>
          <p:cNvPr id="9" name="Text 7"/>
          <p:cNvSpPr/>
          <p:nvPr/>
        </p:nvSpPr>
        <p:spPr>
          <a:xfrm>
            <a:off x="487680" y="2987040"/>
            <a:ext cx="2438400" cy="304800"/>
          </a:xfrm>
          <a:prstGeom prst="rect">
            <a:avLst/>
          </a:prstGeom>
          <a:noFill/>
          <a:ln/>
        </p:spPr>
        <p:txBody>
          <a:bodyPr wrap="square" rtlCol="0" anchor="ctr"/>
          <a:lstStyle/>
          <a:p>
            <a:r>
              <a:rPr lang="en-US" sz="1600" b="1" dirty="0">
                <a:solidFill>
                  <a:srgbClr val="1E3A5F"/>
                </a:solidFill>
              </a:rPr>
              <a:t>Vier domeinen</a:t>
            </a:r>
            <a:endParaRPr lang="en-US" sz="1600" dirty="0"/>
          </a:p>
        </p:txBody>
      </p:sp>
      <p:sp>
        <p:nvSpPr>
          <p:cNvPr id="10" name="Shape 8"/>
          <p:cNvSpPr/>
          <p:nvPr/>
        </p:nvSpPr>
        <p:spPr>
          <a:xfrm>
            <a:off x="2011680" y="3133344"/>
            <a:ext cx="9692640" cy="24384"/>
          </a:xfrm>
          <a:prstGeom prst="rect">
            <a:avLst/>
          </a:prstGeom>
          <a:solidFill>
            <a:srgbClr val="E5E7EB"/>
          </a:solidFill>
          <a:ln/>
        </p:spPr>
        <p:txBody>
          <a:bodyPr/>
          <a:lstStyle/>
          <a:p>
            <a:endParaRPr lang="nl-NL" sz="2400"/>
          </a:p>
        </p:txBody>
      </p:sp>
      <p:sp>
        <p:nvSpPr>
          <p:cNvPr id="11" name="Shape 9"/>
          <p:cNvSpPr/>
          <p:nvPr/>
        </p:nvSpPr>
        <p:spPr>
          <a:xfrm>
            <a:off x="487680" y="3316224"/>
            <a:ext cx="97536" cy="792480"/>
          </a:xfrm>
          <a:prstGeom prst="rect">
            <a:avLst/>
          </a:prstGeom>
          <a:solidFill>
            <a:srgbClr val="0284C7"/>
          </a:solidFill>
          <a:ln/>
        </p:spPr>
        <p:txBody>
          <a:bodyPr/>
          <a:lstStyle/>
          <a:p>
            <a:endParaRPr lang="nl-NL" sz="2400"/>
          </a:p>
        </p:txBody>
      </p:sp>
      <p:sp>
        <p:nvSpPr>
          <p:cNvPr id="12" name="Shape 10"/>
          <p:cNvSpPr/>
          <p:nvPr/>
        </p:nvSpPr>
        <p:spPr>
          <a:xfrm>
            <a:off x="585216" y="3316224"/>
            <a:ext cx="5364480" cy="792480"/>
          </a:xfrm>
          <a:prstGeom prst="rect">
            <a:avLst/>
          </a:prstGeom>
          <a:solidFill>
            <a:srgbClr val="E0F2FE"/>
          </a:solidFill>
          <a:ln/>
        </p:spPr>
        <p:txBody>
          <a:bodyPr/>
          <a:lstStyle/>
          <a:p>
            <a:endParaRPr lang="nl-NL" sz="2400"/>
          </a:p>
        </p:txBody>
      </p:sp>
      <p:sp>
        <p:nvSpPr>
          <p:cNvPr id="13" name="Text 11"/>
          <p:cNvSpPr/>
          <p:nvPr/>
        </p:nvSpPr>
        <p:spPr>
          <a:xfrm>
            <a:off x="707136" y="3389376"/>
            <a:ext cx="1341120" cy="268224"/>
          </a:xfrm>
          <a:prstGeom prst="rect">
            <a:avLst/>
          </a:prstGeom>
          <a:noFill/>
          <a:ln/>
        </p:spPr>
        <p:txBody>
          <a:bodyPr wrap="square" rtlCol="0" anchor="ctr"/>
          <a:lstStyle/>
          <a:p>
            <a:r>
              <a:rPr lang="en-US" sz="1333" b="1" dirty="0">
                <a:solidFill>
                  <a:srgbClr val="0284C7"/>
                </a:solidFill>
              </a:rPr>
              <a:t>MENS</a:t>
            </a:r>
            <a:endParaRPr lang="en-US" sz="1333" dirty="0"/>
          </a:p>
        </p:txBody>
      </p:sp>
      <p:sp>
        <p:nvSpPr>
          <p:cNvPr id="14" name="Text 12"/>
          <p:cNvSpPr/>
          <p:nvPr/>
        </p:nvSpPr>
        <p:spPr>
          <a:xfrm>
            <a:off x="707136" y="3657600"/>
            <a:ext cx="5120640" cy="414528"/>
          </a:xfrm>
          <a:prstGeom prst="rect">
            <a:avLst/>
          </a:prstGeom>
          <a:noFill/>
          <a:ln/>
        </p:spPr>
        <p:txBody>
          <a:bodyPr wrap="square" rtlCol="0" anchor="ctr"/>
          <a:lstStyle/>
          <a:p>
            <a:r>
              <a:rPr lang="en-US" sz="1067" dirty="0">
                <a:solidFill>
                  <a:srgbClr val="374151"/>
                </a:solidFill>
              </a:rPr>
              <a:t>Vaardigheden ontwikkelen voor outside-in werken. Heldere rollen en verantwoordelijkheden. Ruimte voor oefenen en reflectie.</a:t>
            </a:r>
            <a:endParaRPr lang="en-US" sz="1067" dirty="0"/>
          </a:p>
        </p:txBody>
      </p:sp>
      <p:sp>
        <p:nvSpPr>
          <p:cNvPr id="15" name="Shape 13"/>
          <p:cNvSpPr/>
          <p:nvPr/>
        </p:nvSpPr>
        <p:spPr>
          <a:xfrm>
            <a:off x="6096000" y="3316224"/>
            <a:ext cx="97536" cy="792480"/>
          </a:xfrm>
          <a:prstGeom prst="rect">
            <a:avLst/>
          </a:prstGeom>
          <a:solidFill>
            <a:srgbClr val="D97706"/>
          </a:solidFill>
          <a:ln/>
        </p:spPr>
        <p:txBody>
          <a:bodyPr/>
          <a:lstStyle/>
          <a:p>
            <a:endParaRPr lang="nl-NL" sz="2400"/>
          </a:p>
        </p:txBody>
      </p:sp>
      <p:sp>
        <p:nvSpPr>
          <p:cNvPr id="16" name="Shape 14"/>
          <p:cNvSpPr/>
          <p:nvPr/>
        </p:nvSpPr>
        <p:spPr>
          <a:xfrm>
            <a:off x="6193536" y="3316224"/>
            <a:ext cx="5364480" cy="792480"/>
          </a:xfrm>
          <a:prstGeom prst="rect">
            <a:avLst/>
          </a:prstGeom>
          <a:solidFill>
            <a:srgbClr val="FEF3C7"/>
          </a:solidFill>
          <a:ln/>
        </p:spPr>
        <p:txBody>
          <a:bodyPr/>
          <a:lstStyle/>
          <a:p>
            <a:endParaRPr lang="nl-NL" sz="2400"/>
          </a:p>
        </p:txBody>
      </p:sp>
      <p:sp>
        <p:nvSpPr>
          <p:cNvPr id="17" name="Text 15"/>
          <p:cNvSpPr/>
          <p:nvPr/>
        </p:nvSpPr>
        <p:spPr>
          <a:xfrm>
            <a:off x="6315456" y="3389376"/>
            <a:ext cx="1341120" cy="268224"/>
          </a:xfrm>
          <a:prstGeom prst="rect">
            <a:avLst/>
          </a:prstGeom>
          <a:noFill/>
          <a:ln/>
        </p:spPr>
        <p:txBody>
          <a:bodyPr wrap="square" rtlCol="0" anchor="ctr"/>
          <a:lstStyle/>
          <a:p>
            <a:r>
              <a:rPr lang="en-US" sz="1333" b="1" dirty="0">
                <a:solidFill>
                  <a:srgbClr val="D97706"/>
                </a:solidFill>
              </a:rPr>
              <a:t>PROCES</a:t>
            </a:r>
            <a:endParaRPr lang="en-US" sz="1333" dirty="0"/>
          </a:p>
        </p:txBody>
      </p:sp>
      <p:sp>
        <p:nvSpPr>
          <p:cNvPr id="18" name="Text 16"/>
          <p:cNvSpPr/>
          <p:nvPr/>
        </p:nvSpPr>
        <p:spPr>
          <a:xfrm>
            <a:off x="6315456" y="3657600"/>
            <a:ext cx="5120640" cy="414528"/>
          </a:xfrm>
          <a:prstGeom prst="rect">
            <a:avLst/>
          </a:prstGeom>
          <a:noFill/>
          <a:ln/>
        </p:spPr>
        <p:txBody>
          <a:bodyPr wrap="square" rtlCol="0" anchor="ctr"/>
          <a:lstStyle/>
          <a:p>
            <a:r>
              <a:rPr lang="en-US" sz="1067" dirty="0">
                <a:solidFill>
                  <a:srgbClr val="374151"/>
                </a:solidFill>
              </a:rPr>
              <a:t>Organisatiebreed uniform klantproces. Eenduidige opvolging van klantinzichten. Borging in standaard werkwijze.</a:t>
            </a:r>
            <a:endParaRPr lang="en-US" sz="1067" dirty="0"/>
          </a:p>
        </p:txBody>
      </p:sp>
      <p:sp>
        <p:nvSpPr>
          <p:cNvPr id="19" name="Shape 17"/>
          <p:cNvSpPr/>
          <p:nvPr/>
        </p:nvSpPr>
        <p:spPr>
          <a:xfrm>
            <a:off x="487680" y="4194048"/>
            <a:ext cx="97536" cy="792480"/>
          </a:xfrm>
          <a:prstGeom prst="rect">
            <a:avLst/>
          </a:prstGeom>
          <a:solidFill>
            <a:srgbClr val="16A34A"/>
          </a:solidFill>
          <a:ln/>
        </p:spPr>
        <p:txBody>
          <a:bodyPr/>
          <a:lstStyle/>
          <a:p>
            <a:endParaRPr lang="nl-NL" sz="2400"/>
          </a:p>
        </p:txBody>
      </p:sp>
      <p:sp>
        <p:nvSpPr>
          <p:cNvPr id="20" name="Shape 18"/>
          <p:cNvSpPr/>
          <p:nvPr/>
        </p:nvSpPr>
        <p:spPr>
          <a:xfrm>
            <a:off x="585216" y="4194048"/>
            <a:ext cx="5364480" cy="792480"/>
          </a:xfrm>
          <a:prstGeom prst="rect">
            <a:avLst/>
          </a:prstGeom>
          <a:solidFill>
            <a:srgbClr val="DCFCE7"/>
          </a:solidFill>
          <a:ln/>
        </p:spPr>
        <p:txBody>
          <a:bodyPr/>
          <a:lstStyle/>
          <a:p>
            <a:endParaRPr lang="nl-NL" sz="2400"/>
          </a:p>
        </p:txBody>
      </p:sp>
      <p:sp>
        <p:nvSpPr>
          <p:cNvPr id="21" name="Text 19"/>
          <p:cNvSpPr/>
          <p:nvPr/>
        </p:nvSpPr>
        <p:spPr>
          <a:xfrm>
            <a:off x="707136" y="4267200"/>
            <a:ext cx="1341120" cy="268224"/>
          </a:xfrm>
          <a:prstGeom prst="rect">
            <a:avLst/>
          </a:prstGeom>
          <a:noFill/>
          <a:ln/>
        </p:spPr>
        <p:txBody>
          <a:bodyPr wrap="square" rtlCol="0" anchor="ctr"/>
          <a:lstStyle/>
          <a:p>
            <a:r>
              <a:rPr lang="en-US" sz="1333" b="1" dirty="0">
                <a:solidFill>
                  <a:srgbClr val="16A34A"/>
                </a:solidFill>
              </a:rPr>
              <a:t>SYSTEEM</a:t>
            </a:r>
            <a:endParaRPr lang="en-US" sz="1333" dirty="0"/>
          </a:p>
        </p:txBody>
      </p:sp>
      <p:sp>
        <p:nvSpPr>
          <p:cNvPr id="22" name="Text 20"/>
          <p:cNvSpPr/>
          <p:nvPr/>
        </p:nvSpPr>
        <p:spPr>
          <a:xfrm>
            <a:off x="707136" y="4535424"/>
            <a:ext cx="5120640" cy="414528"/>
          </a:xfrm>
          <a:prstGeom prst="rect">
            <a:avLst/>
          </a:prstGeom>
          <a:noFill/>
          <a:ln/>
        </p:spPr>
        <p:txBody>
          <a:bodyPr wrap="square" rtlCol="0" anchor="ctr"/>
          <a:lstStyle/>
          <a:p>
            <a:r>
              <a:rPr lang="en-US" sz="1067" dirty="0">
                <a:solidFill>
                  <a:srgbClr val="374151"/>
                </a:solidFill>
              </a:rPr>
              <a:t>Verbetering CRM en klantdata. Integraal 360° klantbeeld. Systemen die proactief handelen ondersteunen.</a:t>
            </a:r>
            <a:endParaRPr lang="en-US" sz="1067" dirty="0"/>
          </a:p>
        </p:txBody>
      </p:sp>
      <p:sp>
        <p:nvSpPr>
          <p:cNvPr id="23" name="Shape 21"/>
          <p:cNvSpPr/>
          <p:nvPr/>
        </p:nvSpPr>
        <p:spPr>
          <a:xfrm>
            <a:off x="6096000" y="4194048"/>
            <a:ext cx="97536" cy="792480"/>
          </a:xfrm>
          <a:prstGeom prst="rect">
            <a:avLst/>
          </a:prstGeom>
          <a:solidFill>
            <a:srgbClr val="DB2777"/>
          </a:solidFill>
          <a:ln/>
        </p:spPr>
        <p:txBody>
          <a:bodyPr/>
          <a:lstStyle/>
          <a:p>
            <a:endParaRPr lang="nl-NL" sz="2400"/>
          </a:p>
        </p:txBody>
      </p:sp>
      <p:sp>
        <p:nvSpPr>
          <p:cNvPr id="24" name="Shape 22"/>
          <p:cNvSpPr/>
          <p:nvPr/>
        </p:nvSpPr>
        <p:spPr>
          <a:xfrm>
            <a:off x="6193536" y="4194048"/>
            <a:ext cx="5364480" cy="792480"/>
          </a:xfrm>
          <a:prstGeom prst="rect">
            <a:avLst/>
          </a:prstGeom>
          <a:solidFill>
            <a:srgbClr val="FCE7F3"/>
          </a:solidFill>
          <a:ln/>
        </p:spPr>
        <p:txBody>
          <a:bodyPr/>
          <a:lstStyle/>
          <a:p>
            <a:endParaRPr lang="nl-NL" sz="2400"/>
          </a:p>
        </p:txBody>
      </p:sp>
      <p:sp>
        <p:nvSpPr>
          <p:cNvPr id="25" name="Text 23"/>
          <p:cNvSpPr/>
          <p:nvPr/>
        </p:nvSpPr>
        <p:spPr>
          <a:xfrm>
            <a:off x="6315456" y="4267200"/>
            <a:ext cx="1341120" cy="268224"/>
          </a:xfrm>
          <a:prstGeom prst="rect">
            <a:avLst/>
          </a:prstGeom>
          <a:noFill/>
          <a:ln/>
        </p:spPr>
        <p:txBody>
          <a:bodyPr wrap="square" rtlCol="0" anchor="ctr"/>
          <a:lstStyle/>
          <a:p>
            <a:r>
              <a:rPr lang="en-US" sz="1333" b="1" dirty="0">
                <a:solidFill>
                  <a:srgbClr val="DB2777"/>
                </a:solidFill>
              </a:rPr>
              <a:t>CULTUUR</a:t>
            </a:r>
            <a:endParaRPr lang="en-US" sz="1333" dirty="0"/>
          </a:p>
        </p:txBody>
      </p:sp>
      <p:sp>
        <p:nvSpPr>
          <p:cNvPr id="26" name="Text 24"/>
          <p:cNvSpPr/>
          <p:nvPr/>
        </p:nvSpPr>
        <p:spPr>
          <a:xfrm>
            <a:off x="6315456" y="4535424"/>
            <a:ext cx="5120640" cy="414528"/>
          </a:xfrm>
          <a:prstGeom prst="rect">
            <a:avLst/>
          </a:prstGeom>
          <a:noFill/>
          <a:ln/>
        </p:spPr>
        <p:txBody>
          <a:bodyPr wrap="square" rtlCol="0" anchor="ctr"/>
          <a:lstStyle/>
          <a:p>
            <a:r>
              <a:rPr lang="en-US" sz="1067" dirty="0">
                <a:solidFill>
                  <a:srgbClr val="374151"/>
                </a:solidFill>
              </a:rPr>
              <a:t>Van productgericht naar klantgericht. Gedeeld eigenaarschap voor klantrelaties. Sectoroverstijgende samenwerking.</a:t>
            </a:r>
            <a:endParaRPr lang="en-US" sz="1067" dirty="0"/>
          </a:p>
        </p:txBody>
      </p:sp>
      <p:sp>
        <p:nvSpPr>
          <p:cNvPr id="27" name="Text 25"/>
          <p:cNvSpPr/>
          <p:nvPr/>
        </p:nvSpPr>
        <p:spPr>
          <a:xfrm>
            <a:off x="487680" y="5181600"/>
            <a:ext cx="3048000" cy="304800"/>
          </a:xfrm>
          <a:prstGeom prst="rect">
            <a:avLst/>
          </a:prstGeom>
          <a:noFill/>
          <a:ln/>
        </p:spPr>
        <p:txBody>
          <a:bodyPr wrap="square" rtlCol="0" anchor="ctr"/>
          <a:lstStyle/>
          <a:p>
            <a:r>
              <a:rPr lang="en-US" sz="1600" b="1" dirty="0">
                <a:solidFill>
                  <a:srgbClr val="1E3A5F"/>
                </a:solidFill>
              </a:rPr>
              <a:t>Vier typen inspanningen</a:t>
            </a:r>
            <a:endParaRPr lang="en-US" sz="1600" dirty="0"/>
          </a:p>
        </p:txBody>
      </p:sp>
      <p:sp>
        <p:nvSpPr>
          <p:cNvPr id="28" name="Shape 26"/>
          <p:cNvSpPr/>
          <p:nvPr/>
        </p:nvSpPr>
        <p:spPr>
          <a:xfrm>
            <a:off x="3230880" y="5327904"/>
            <a:ext cx="8473440" cy="24384"/>
          </a:xfrm>
          <a:prstGeom prst="rect">
            <a:avLst/>
          </a:prstGeom>
          <a:solidFill>
            <a:srgbClr val="E5E7EB"/>
          </a:solidFill>
          <a:ln/>
        </p:spPr>
        <p:txBody>
          <a:bodyPr/>
          <a:lstStyle/>
          <a:p>
            <a:endParaRPr lang="nl-NL" sz="2400"/>
          </a:p>
        </p:txBody>
      </p:sp>
      <p:sp>
        <p:nvSpPr>
          <p:cNvPr id="29" name="Shape 27"/>
          <p:cNvSpPr/>
          <p:nvPr/>
        </p:nvSpPr>
        <p:spPr>
          <a:xfrm>
            <a:off x="487680" y="5510784"/>
            <a:ext cx="97536" cy="548640"/>
          </a:xfrm>
          <a:prstGeom prst="rect">
            <a:avLst/>
          </a:prstGeom>
          <a:solidFill>
            <a:srgbClr val="0D9488"/>
          </a:solidFill>
          <a:ln/>
        </p:spPr>
        <p:txBody>
          <a:bodyPr/>
          <a:lstStyle/>
          <a:p>
            <a:endParaRPr lang="nl-NL" sz="2400"/>
          </a:p>
        </p:txBody>
      </p:sp>
      <p:sp>
        <p:nvSpPr>
          <p:cNvPr id="30" name="Shape 28"/>
          <p:cNvSpPr/>
          <p:nvPr/>
        </p:nvSpPr>
        <p:spPr>
          <a:xfrm>
            <a:off x="585216" y="5510784"/>
            <a:ext cx="5364480" cy="548640"/>
          </a:xfrm>
          <a:prstGeom prst="rect">
            <a:avLst/>
          </a:prstGeom>
          <a:solidFill>
            <a:srgbClr val="F8FAFC"/>
          </a:solidFill>
          <a:ln/>
        </p:spPr>
        <p:txBody>
          <a:bodyPr/>
          <a:lstStyle/>
          <a:p>
            <a:endParaRPr lang="nl-NL" sz="2400"/>
          </a:p>
        </p:txBody>
      </p:sp>
      <p:sp>
        <p:nvSpPr>
          <p:cNvPr id="31" name="Text 29"/>
          <p:cNvSpPr/>
          <p:nvPr/>
        </p:nvSpPr>
        <p:spPr>
          <a:xfrm>
            <a:off x="707136" y="5571744"/>
            <a:ext cx="2194560" cy="219456"/>
          </a:xfrm>
          <a:prstGeom prst="rect">
            <a:avLst/>
          </a:prstGeom>
          <a:noFill/>
          <a:ln/>
        </p:spPr>
        <p:txBody>
          <a:bodyPr wrap="square" rtlCol="0" anchor="ctr"/>
          <a:lstStyle/>
          <a:p>
            <a:r>
              <a:rPr lang="en-US" sz="1200" b="1" dirty="0">
                <a:solidFill>
                  <a:srgbClr val="0D9488"/>
                </a:solidFill>
              </a:rPr>
              <a:t>Projecten</a:t>
            </a:r>
            <a:endParaRPr lang="en-US" sz="1200" dirty="0"/>
          </a:p>
        </p:txBody>
      </p:sp>
      <p:sp>
        <p:nvSpPr>
          <p:cNvPr id="32" name="Text 30"/>
          <p:cNvSpPr/>
          <p:nvPr/>
        </p:nvSpPr>
        <p:spPr>
          <a:xfrm>
            <a:off x="707136" y="5803392"/>
            <a:ext cx="5120640" cy="219456"/>
          </a:xfrm>
          <a:prstGeom prst="rect">
            <a:avLst/>
          </a:prstGeom>
          <a:noFill/>
          <a:ln/>
        </p:spPr>
        <p:txBody>
          <a:bodyPr wrap="square" rtlCol="0" anchor="ctr"/>
          <a:lstStyle/>
          <a:p>
            <a:r>
              <a:rPr lang="en-US" sz="1067" dirty="0">
                <a:solidFill>
                  <a:srgbClr val="374151"/>
                </a:solidFill>
              </a:rPr>
              <a:t>Concreet, afgebakend resultaat binnen bepaalde tijd</a:t>
            </a:r>
            <a:endParaRPr lang="en-US" sz="1067" dirty="0"/>
          </a:p>
        </p:txBody>
      </p:sp>
      <p:sp>
        <p:nvSpPr>
          <p:cNvPr id="33" name="Shape 31"/>
          <p:cNvSpPr/>
          <p:nvPr/>
        </p:nvSpPr>
        <p:spPr>
          <a:xfrm>
            <a:off x="6096000" y="5510784"/>
            <a:ext cx="97536" cy="548640"/>
          </a:xfrm>
          <a:prstGeom prst="rect">
            <a:avLst/>
          </a:prstGeom>
          <a:solidFill>
            <a:srgbClr val="F97316"/>
          </a:solidFill>
          <a:ln/>
        </p:spPr>
        <p:txBody>
          <a:bodyPr/>
          <a:lstStyle/>
          <a:p>
            <a:endParaRPr lang="nl-NL" sz="2400"/>
          </a:p>
        </p:txBody>
      </p:sp>
      <p:sp>
        <p:nvSpPr>
          <p:cNvPr id="34" name="Shape 32"/>
          <p:cNvSpPr/>
          <p:nvPr/>
        </p:nvSpPr>
        <p:spPr>
          <a:xfrm>
            <a:off x="6193536" y="5510784"/>
            <a:ext cx="5364480" cy="548640"/>
          </a:xfrm>
          <a:prstGeom prst="rect">
            <a:avLst/>
          </a:prstGeom>
          <a:solidFill>
            <a:srgbClr val="F8FAFC"/>
          </a:solidFill>
          <a:ln/>
        </p:spPr>
        <p:txBody>
          <a:bodyPr/>
          <a:lstStyle/>
          <a:p>
            <a:endParaRPr lang="nl-NL" sz="2400"/>
          </a:p>
        </p:txBody>
      </p:sp>
      <p:sp>
        <p:nvSpPr>
          <p:cNvPr id="35" name="Text 33"/>
          <p:cNvSpPr/>
          <p:nvPr/>
        </p:nvSpPr>
        <p:spPr>
          <a:xfrm>
            <a:off x="6315456" y="5571744"/>
            <a:ext cx="2194560" cy="219456"/>
          </a:xfrm>
          <a:prstGeom prst="rect">
            <a:avLst/>
          </a:prstGeom>
          <a:noFill/>
          <a:ln/>
        </p:spPr>
        <p:txBody>
          <a:bodyPr wrap="square" rtlCol="0" anchor="ctr"/>
          <a:lstStyle/>
          <a:p>
            <a:r>
              <a:rPr lang="en-US" sz="1200" b="1" dirty="0">
                <a:solidFill>
                  <a:srgbClr val="F97316"/>
                </a:solidFill>
              </a:rPr>
              <a:t>Procesinspanningen</a:t>
            </a:r>
            <a:endParaRPr lang="en-US" sz="1200" dirty="0"/>
          </a:p>
        </p:txBody>
      </p:sp>
      <p:sp>
        <p:nvSpPr>
          <p:cNvPr id="36" name="Text 34"/>
          <p:cNvSpPr/>
          <p:nvPr/>
        </p:nvSpPr>
        <p:spPr>
          <a:xfrm>
            <a:off x="6315456" y="5803392"/>
            <a:ext cx="5120640" cy="219456"/>
          </a:xfrm>
          <a:prstGeom prst="rect">
            <a:avLst/>
          </a:prstGeom>
          <a:noFill/>
          <a:ln/>
        </p:spPr>
        <p:txBody>
          <a:bodyPr wrap="square" rtlCol="0" anchor="ctr"/>
          <a:lstStyle/>
          <a:p>
            <a:r>
              <a:rPr lang="en-US" sz="1067" dirty="0">
                <a:solidFill>
                  <a:srgbClr val="374151"/>
                </a:solidFill>
              </a:rPr>
              <a:t>Werkprocessen duurzaam verbeteren en borgen</a:t>
            </a:r>
            <a:endParaRPr lang="en-US" sz="1067" dirty="0"/>
          </a:p>
        </p:txBody>
      </p:sp>
      <p:sp>
        <p:nvSpPr>
          <p:cNvPr id="37" name="Shape 35"/>
          <p:cNvSpPr/>
          <p:nvPr/>
        </p:nvSpPr>
        <p:spPr>
          <a:xfrm>
            <a:off x="487680" y="6144768"/>
            <a:ext cx="97536" cy="548640"/>
          </a:xfrm>
          <a:prstGeom prst="rect">
            <a:avLst/>
          </a:prstGeom>
          <a:solidFill>
            <a:srgbClr val="1E3A5F"/>
          </a:solidFill>
          <a:ln/>
        </p:spPr>
        <p:txBody>
          <a:bodyPr/>
          <a:lstStyle/>
          <a:p>
            <a:endParaRPr lang="nl-NL" sz="2400"/>
          </a:p>
        </p:txBody>
      </p:sp>
      <p:sp>
        <p:nvSpPr>
          <p:cNvPr id="38" name="Shape 36"/>
          <p:cNvSpPr/>
          <p:nvPr/>
        </p:nvSpPr>
        <p:spPr>
          <a:xfrm>
            <a:off x="585216" y="6144768"/>
            <a:ext cx="5364480" cy="548640"/>
          </a:xfrm>
          <a:prstGeom prst="rect">
            <a:avLst/>
          </a:prstGeom>
          <a:solidFill>
            <a:srgbClr val="F8FAFC"/>
          </a:solidFill>
          <a:ln/>
        </p:spPr>
        <p:txBody>
          <a:bodyPr/>
          <a:lstStyle/>
          <a:p>
            <a:endParaRPr lang="nl-NL" sz="2400"/>
          </a:p>
        </p:txBody>
      </p:sp>
      <p:sp>
        <p:nvSpPr>
          <p:cNvPr id="39" name="Text 37"/>
          <p:cNvSpPr/>
          <p:nvPr/>
        </p:nvSpPr>
        <p:spPr>
          <a:xfrm>
            <a:off x="707136" y="6205728"/>
            <a:ext cx="2194560" cy="219456"/>
          </a:xfrm>
          <a:prstGeom prst="rect">
            <a:avLst/>
          </a:prstGeom>
          <a:noFill/>
          <a:ln/>
        </p:spPr>
        <p:txBody>
          <a:bodyPr wrap="square" rtlCol="0" anchor="ctr"/>
          <a:lstStyle/>
          <a:p>
            <a:r>
              <a:rPr lang="en-US" sz="1200" b="1" dirty="0">
                <a:solidFill>
                  <a:srgbClr val="1E3A5F"/>
                </a:solidFill>
              </a:rPr>
              <a:t>Leertrajecten</a:t>
            </a:r>
            <a:endParaRPr lang="en-US" sz="1200" dirty="0"/>
          </a:p>
        </p:txBody>
      </p:sp>
      <p:sp>
        <p:nvSpPr>
          <p:cNvPr id="40" name="Text 38"/>
          <p:cNvSpPr/>
          <p:nvPr/>
        </p:nvSpPr>
        <p:spPr>
          <a:xfrm>
            <a:off x="707136" y="6437376"/>
            <a:ext cx="5120640" cy="219456"/>
          </a:xfrm>
          <a:prstGeom prst="rect">
            <a:avLst/>
          </a:prstGeom>
          <a:noFill/>
          <a:ln/>
        </p:spPr>
        <p:txBody>
          <a:bodyPr wrap="square" rtlCol="0" anchor="ctr"/>
          <a:lstStyle/>
          <a:p>
            <a:r>
              <a:rPr lang="en-US" sz="1067" dirty="0">
                <a:solidFill>
                  <a:srgbClr val="374151"/>
                </a:solidFill>
              </a:rPr>
              <a:t>Vaardigheden, houding en gedrag ontwikkelen</a:t>
            </a:r>
            <a:endParaRPr lang="en-US" sz="1067" dirty="0"/>
          </a:p>
        </p:txBody>
      </p:sp>
      <p:sp>
        <p:nvSpPr>
          <p:cNvPr id="41" name="Shape 39"/>
          <p:cNvSpPr/>
          <p:nvPr/>
        </p:nvSpPr>
        <p:spPr>
          <a:xfrm>
            <a:off x="6096000" y="6144768"/>
            <a:ext cx="97536" cy="548640"/>
          </a:xfrm>
          <a:prstGeom prst="rect">
            <a:avLst/>
          </a:prstGeom>
          <a:solidFill>
            <a:srgbClr val="16A34A"/>
          </a:solidFill>
          <a:ln/>
        </p:spPr>
        <p:txBody>
          <a:bodyPr/>
          <a:lstStyle/>
          <a:p>
            <a:endParaRPr lang="nl-NL" sz="2400"/>
          </a:p>
        </p:txBody>
      </p:sp>
      <p:sp>
        <p:nvSpPr>
          <p:cNvPr id="42" name="Shape 40"/>
          <p:cNvSpPr/>
          <p:nvPr/>
        </p:nvSpPr>
        <p:spPr>
          <a:xfrm>
            <a:off x="6193536" y="6144768"/>
            <a:ext cx="5364480" cy="548640"/>
          </a:xfrm>
          <a:prstGeom prst="rect">
            <a:avLst/>
          </a:prstGeom>
          <a:solidFill>
            <a:srgbClr val="F8FAFC"/>
          </a:solidFill>
          <a:ln/>
        </p:spPr>
        <p:txBody>
          <a:bodyPr/>
          <a:lstStyle/>
          <a:p>
            <a:endParaRPr lang="nl-NL" sz="2400"/>
          </a:p>
        </p:txBody>
      </p:sp>
      <p:sp>
        <p:nvSpPr>
          <p:cNvPr id="43" name="Text 41"/>
          <p:cNvSpPr/>
          <p:nvPr/>
        </p:nvSpPr>
        <p:spPr>
          <a:xfrm>
            <a:off x="6315456" y="6205728"/>
            <a:ext cx="2194560" cy="219456"/>
          </a:xfrm>
          <a:prstGeom prst="rect">
            <a:avLst/>
          </a:prstGeom>
          <a:noFill/>
          <a:ln/>
        </p:spPr>
        <p:txBody>
          <a:bodyPr wrap="square" rtlCol="0" anchor="ctr"/>
          <a:lstStyle/>
          <a:p>
            <a:r>
              <a:rPr lang="en-US" sz="1200" b="1" dirty="0">
                <a:solidFill>
                  <a:srgbClr val="16A34A"/>
                </a:solidFill>
              </a:rPr>
              <a:t>Systeemtrajecten</a:t>
            </a:r>
            <a:endParaRPr lang="en-US" sz="1200" dirty="0"/>
          </a:p>
        </p:txBody>
      </p:sp>
      <p:sp>
        <p:nvSpPr>
          <p:cNvPr id="44" name="Text 42"/>
          <p:cNvSpPr/>
          <p:nvPr/>
        </p:nvSpPr>
        <p:spPr>
          <a:xfrm>
            <a:off x="6315456" y="6437376"/>
            <a:ext cx="5120640" cy="219456"/>
          </a:xfrm>
          <a:prstGeom prst="rect">
            <a:avLst/>
          </a:prstGeom>
          <a:noFill/>
          <a:ln/>
        </p:spPr>
        <p:txBody>
          <a:bodyPr wrap="square" rtlCol="0" anchor="ctr"/>
          <a:lstStyle/>
          <a:p>
            <a:r>
              <a:rPr lang="en-US" sz="1067" dirty="0">
                <a:solidFill>
                  <a:srgbClr val="374151"/>
                </a:solidFill>
              </a:rPr>
              <a:t>Data-infrastructuur en klantbeeld realiseren</a:t>
            </a:r>
            <a:endParaRPr lang="en-US" sz="1067"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1219200"/>
          </a:xfrm>
          <a:prstGeom prst="rect">
            <a:avLst/>
          </a:prstGeom>
          <a:solidFill>
            <a:srgbClr val="0D9488"/>
          </a:solidFill>
          <a:ln/>
        </p:spPr>
        <p:txBody>
          <a:bodyPr/>
          <a:lstStyle/>
          <a:p>
            <a:endParaRPr lang="nl-NL" sz="2400"/>
          </a:p>
        </p:txBody>
      </p:sp>
      <p:sp>
        <p:nvSpPr>
          <p:cNvPr id="3" name="Text 1"/>
          <p:cNvSpPr/>
          <p:nvPr/>
        </p:nvSpPr>
        <p:spPr>
          <a:xfrm>
            <a:off x="609600" y="304800"/>
            <a:ext cx="10972800" cy="731520"/>
          </a:xfrm>
          <a:prstGeom prst="rect">
            <a:avLst/>
          </a:prstGeom>
          <a:noFill/>
          <a:ln/>
        </p:spPr>
        <p:txBody>
          <a:bodyPr wrap="square" rtlCol="0" anchor="ctr"/>
          <a:lstStyle/>
          <a:p>
            <a:r>
              <a:rPr lang="en-US" sz="3733" b="1" dirty="0">
                <a:solidFill>
                  <a:srgbClr val="FFFFFF"/>
                </a:solidFill>
              </a:rPr>
              <a:t>Baten en effectstructuur</a:t>
            </a:r>
            <a:endParaRPr lang="en-US" sz="3733" dirty="0"/>
          </a:p>
        </p:txBody>
      </p:sp>
      <p:sp>
        <p:nvSpPr>
          <p:cNvPr id="4" name="Text 2"/>
          <p:cNvSpPr/>
          <p:nvPr/>
        </p:nvSpPr>
        <p:spPr>
          <a:xfrm>
            <a:off x="487680" y="1341120"/>
            <a:ext cx="11216640" cy="268224"/>
          </a:xfrm>
          <a:prstGeom prst="rect">
            <a:avLst/>
          </a:prstGeom>
          <a:noFill/>
          <a:ln/>
        </p:spPr>
        <p:txBody>
          <a:bodyPr wrap="square" rtlCol="0" anchor="ctr"/>
          <a:lstStyle/>
          <a:p>
            <a:r>
              <a:rPr lang="en-US" sz="1467" dirty="0">
                <a:solidFill>
                  <a:srgbClr val="1E3A5F"/>
                </a:solidFill>
              </a:rPr>
              <a:t>Baten zijn de gewenste resultaten. Effecten zijn de meetbare uitkomsten die laten zien dat baten zijn gerealiseerd.</a:t>
            </a:r>
            <a:endParaRPr lang="en-US" sz="1467" dirty="0"/>
          </a:p>
        </p:txBody>
      </p:sp>
      <p:sp>
        <p:nvSpPr>
          <p:cNvPr id="5" name="Text 3"/>
          <p:cNvSpPr/>
          <p:nvPr/>
        </p:nvSpPr>
        <p:spPr>
          <a:xfrm>
            <a:off x="487680" y="1609344"/>
            <a:ext cx="11216640" cy="243840"/>
          </a:xfrm>
          <a:prstGeom prst="rect">
            <a:avLst/>
          </a:prstGeom>
          <a:noFill/>
          <a:ln/>
        </p:spPr>
        <p:txBody>
          <a:bodyPr wrap="square" rtlCol="0" anchor="ctr"/>
          <a:lstStyle/>
          <a:p>
            <a:r>
              <a:rPr lang="en-US" sz="1200" i="1" dirty="0">
                <a:solidFill>
                  <a:srgbClr val="374151"/>
                </a:solidFill>
              </a:rPr>
              <a:t>Onderstaande tabel bevat voorbeelden ter illustratie. De definitieve baten- en effectstructuur wordt per sector uitgewerkt.</a:t>
            </a:r>
            <a:endParaRPr lang="en-US" sz="1200" dirty="0"/>
          </a:p>
        </p:txBody>
      </p:sp>
      <p:sp>
        <p:nvSpPr>
          <p:cNvPr id="6" name="Shape 4"/>
          <p:cNvSpPr/>
          <p:nvPr/>
        </p:nvSpPr>
        <p:spPr>
          <a:xfrm>
            <a:off x="487680" y="1889760"/>
            <a:ext cx="5364480" cy="426720"/>
          </a:xfrm>
          <a:prstGeom prst="rect">
            <a:avLst/>
          </a:prstGeom>
          <a:solidFill>
            <a:srgbClr val="0D9488"/>
          </a:solidFill>
          <a:ln/>
        </p:spPr>
        <p:txBody>
          <a:bodyPr/>
          <a:lstStyle/>
          <a:p>
            <a:endParaRPr lang="nl-NL" sz="2400"/>
          </a:p>
        </p:txBody>
      </p:sp>
      <p:sp>
        <p:nvSpPr>
          <p:cNvPr id="7" name="Text 5"/>
          <p:cNvSpPr/>
          <p:nvPr/>
        </p:nvSpPr>
        <p:spPr>
          <a:xfrm>
            <a:off x="609600" y="1926336"/>
            <a:ext cx="5120640" cy="365760"/>
          </a:xfrm>
          <a:prstGeom prst="rect">
            <a:avLst/>
          </a:prstGeom>
          <a:noFill/>
          <a:ln/>
        </p:spPr>
        <p:txBody>
          <a:bodyPr wrap="square" rtlCol="0" anchor="ctr"/>
          <a:lstStyle/>
          <a:p>
            <a:r>
              <a:rPr lang="en-US" sz="1467" b="1" dirty="0">
                <a:solidFill>
                  <a:srgbClr val="FFFFFF"/>
                </a:solidFill>
              </a:rPr>
              <a:t>BAAT (wat willen we bereiken)</a:t>
            </a:r>
            <a:endParaRPr lang="en-US" sz="1467" dirty="0"/>
          </a:p>
        </p:txBody>
      </p:sp>
      <p:sp>
        <p:nvSpPr>
          <p:cNvPr id="8" name="Shape 6"/>
          <p:cNvSpPr/>
          <p:nvPr/>
        </p:nvSpPr>
        <p:spPr>
          <a:xfrm>
            <a:off x="5852160" y="1889760"/>
            <a:ext cx="5852160" cy="426720"/>
          </a:xfrm>
          <a:prstGeom prst="rect">
            <a:avLst/>
          </a:prstGeom>
          <a:solidFill>
            <a:srgbClr val="1E3A5F"/>
          </a:solidFill>
          <a:ln/>
        </p:spPr>
        <p:txBody>
          <a:bodyPr/>
          <a:lstStyle/>
          <a:p>
            <a:endParaRPr lang="nl-NL" sz="2400"/>
          </a:p>
        </p:txBody>
      </p:sp>
      <p:sp>
        <p:nvSpPr>
          <p:cNvPr id="9" name="Text 7"/>
          <p:cNvSpPr/>
          <p:nvPr/>
        </p:nvSpPr>
        <p:spPr>
          <a:xfrm>
            <a:off x="5974080" y="1926336"/>
            <a:ext cx="5608320" cy="365760"/>
          </a:xfrm>
          <a:prstGeom prst="rect">
            <a:avLst/>
          </a:prstGeom>
          <a:noFill/>
          <a:ln/>
        </p:spPr>
        <p:txBody>
          <a:bodyPr wrap="square" rtlCol="0" anchor="ctr"/>
          <a:lstStyle/>
          <a:p>
            <a:r>
              <a:rPr lang="en-US" sz="1467" b="1" dirty="0">
                <a:solidFill>
                  <a:srgbClr val="FFFFFF"/>
                </a:solidFill>
              </a:rPr>
              <a:t>EFFECT (hoe meten we succes)</a:t>
            </a:r>
            <a:endParaRPr lang="en-US" sz="1467" dirty="0"/>
          </a:p>
        </p:txBody>
      </p:sp>
      <p:sp>
        <p:nvSpPr>
          <p:cNvPr id="10" name="Shape 8"/>
          <p:cNvSpPr/>
          <p:nvPr/>
        </p:nvSpPr>
        <p:spPr>
          <a:xfrm>
            <a:off x="487680" y="2377440"/>
            <a:ext cx="5364480" cy="487680"/>
          </a:xfrm>
          <a:prstGeom prst="rect">
            <a:avLst/>
          </a:prstGeom>
          <a:solidFill>
            <a:srgbClr val="F8FAFC"/>
          </a:solidFill>
          <a:ln w="12700">
            <a:solidFill>
              <a:srgbClr val="E5E7EB"/>
            </a:solidFill>
            <a:prstDash val="solid"/>
          </a:ln>
        </p:spPr>
        <p:txBody>
          <a:bodyPr/>
          <a:lstStyle/>
          <a:p>
            <a:endParaRPr lang="nl-NL" sz="2400"/>
          </a:p>
        </p:txBody>
      </p:sp>
      <p:sp>
        <p:nvSpPr>
          <p:cNvPr id="11" name="Text 9"/>
          <p:cNvSpPr/>
          <p:nvPr/>
        </p:nvSpPr>
        <p:spPr>
          <a:xfrm>
            <a:off x="609600" y="2474976"/>
            <a:ext cx="5120640" cy="341376"/>
          </a:xfrm>
          <a:prstGeom prst="rect">
            <a:avLst/>
          </a:prstGeom>
          <a:noFill/>
          <a:ln/>
        </p:spPr>
        <p:txBody>
          <a:bodyPr wrap="square" rtlCol="0" anchor="ctr"/>
          <a:lstStyle/>
          <a:p>
            <a:r>
              <a:rPr lang="en-US" sz="1333" dirty="0">
                <a:solidFill>
                  <a:srgbClr val="374151"/>
                </a:solidFill>
              </a:rPr>
              <a:t>•  Hogere klanttevredenheid</a:t>
            </a:r>
            <a:endParaRPr lang="en-US" sz="1333" dirty="0"/>
          </a:p>
        </p:txBody>
      </p:sp>
      <p:sp>
        <p:nvSpPr>
          <p:cNvPr id="12" name="Shape 10"/>
          <p:cNvSpPr/>
          <p:nvPr/>
        </p:nvSpPr>
        <p:spPr>
          <a:xfrm>
            <a:off x="5852160" y="2377440"/>
            <a:ext cx="5852160" cy="487680"/>
          </a:xfrm>
          <a:prstGeom prst="rect">
            <a:avLst/>
          </a:prstGeom>
          <a:solidFill>
            <a:srgbClr val="F8FAFC"/>
          </a:solidFill>
          <a:ln w="12700">
            <a:solidFill>
              <a:srgbClr val="E5E7EB"/>
            </a:solidFill>
            <a:prstDash val="solid"/>
          </a:ln>
        </p:spPr>
        <p:txBody>
          <a:bodyPr/>
          <a:lstStyle/>
          <a:p>
            <a:endParaRPr lang="nl-NL" sz="2400"/>
          </a:p>
        </p:txBody>
      </p:sp>
      <p:sp>
        <p:nvSpPr>
          <p:cNvPr id="13" name="Text 11"/>
          <p:cNvSpPr/>
          <p:nvPr/>
        </p:nvSpPr>
        <p:spPr>
          <a:xfrm>
            <a:off x="5974080" y="2474976"/>
            <a:ext cx="5608320" cy="341376"/>
          </a:xfrm>
          <a:prstGeom prst="rect">
            <a:avLst/>
          </a:prstGeom>
          <a:noFill/>
          <a:ln/>
        </p:spPr>
        <p:txBody>
          <a:bodyPr wrap="square" rtlCol="0" anchor="ctr"/>
          <a:lstStyle/>
          <a:p>
            <a:r>
              <a:rPr lang="en-US" sz="1333" dirty="0">
                <a:solidFill>
                  <a:srgbClr val="374151"/>
                </a:solidFill>
              </a:rPr>
              <a:t>→  Stijging NPS-score, positievere klantfeedback</a:t>
            </a:r>
            <a:endParaRPr lang="en-US" sz="1333" dirty="0"/>
          </a:p>
        </p:txBody>
      </p:sp>
      <p:sp>
        <p:nvSpPr>
          <p:cNvPr id="14" name="Shape 12"/>
          <p:cNvSpPr/>
          <p:nvPr/>
        </p:nvSpPr>
        <p:spPr>
          <a:xfrm>
            <a:off x="487680" y="2889504"/>
            <a:ext cx="5364480" cy="487680"/>
          </a:xfrm>
          <a:prstGeom prst="rect">
            <a:avLst/>
          </a:prstGeom>
          <a:solidFill>
            <a:srgbClr val="FFFFFF"/>
          </a:solidFill>
          <a:ln w="12700">
            <a:solidFill>
              <a:srgbClr val="E5E7EB"/>
            </a:solidFill>
            <a:prstDash val="solid"/>
          </a:ln>
        </p:spPr>
        <p:txBody>
          <a:bodyPr/>
          <a:lstStyle/>
          <a:p>
            <a:endParaRPr lang="nl-NL" sz="2400"/>
          </a:p>
        </p:txBody>
      </p:sp>
      <p:sp>
        <p:nvSpPr>
          <p:cNvPr id="15" name="Text 13"/>
          <p:cNvSpPr/>
          <p:nvPr/>
        </p:nvSpPr>
        <p:spPr>
          <a:xfrm>
            <a:off x="609600" y="2987040"/>
            <a:ext cx="5120640" cy="341376"/>
          </a:xfrm>
          <a:prstGeom prst="rect">
            <a:avLst/>
          </a:prstGeom>
          <a:noFill/>
          <a:ln/>
        </p:spPr>
        <p:txBody>
          <a:bodyPr wrap="square" rtlCol="0" anchor="ctr"/>
          <a:lstStyle/>
          <a:p>
            <a:r>
              <a:rPr lang="en-US" sz="1333" dirty="0">
                <a:solidFill>
                  <a:srgbClr val="374151"/>
                </a:solidFill>
              </a:rPr>
              <a:t>•  Lagere ongewenste klantuitstroom</a:t>
            </a:r>
            <a:endParaRPr lang="en-US" sz="1333" dirty="0"/>
          </a:p>
        </p:txBody>
      </p:sp>
      <p:sp>
        <p:nvSpPr>
          <p:cNvPr id="16" name="Shape 14"/>
          <p:cNvSpPr/>
          <p:nvPr/>
        </p:nvSpPr>
        <p:spPr>
          <a:xfrm>
            <a:off x="5852160" y="2889504"/>
            <a:ext cx="5852160" cy="487680"/>
          </a:xfrm>
          <a:prstGeom prst="rect">
            <a:avLst/>
          </a:prstGeom>
          <a:solidFill>
            <a:srgbClr val="FFFFFF"/>
          </a:solidFill>
          <a:ln w="12700">
            <a:solidFill>
              <a:srgbClr val="E5E7EB"/>
            </a:solidFill>
            <a:prstDash val="solid"/>
          </a:ln>
        </p:spPr>
        <p:txBody>
          <a:bodyPr/>
          <a:lstStyle/>
          <a:p>
            <a:endParaRPr lang="nl-NL" sz="2400"/>
          </a:p>
        </p:txBody>
      </p:sp>
      <p:sp>
        <p:nvSpPr>
          <p:cNvPr id="17" name="Text 15"/>
          <p:cNvSpPr/>
          <p:nvPr/>
        </p:nvSpPr>
        <p:spPr>
          <a:xfrm>
            <a:off x="5974080" y="2987040"/>
            <a:ext cx="5608320" cy="341376"/>
          </a:xfrm>
          <a:prstGeom prst="rect">
            <a:avLst/>
          </a:prstGeom>
          <a:noFill/>
          <a:ln/>
        </p:spPr>
        <p:txBody>
          <a:bodyPr wrap="square" rtlCol="0" anchor="ctr"/>
          <a:lstStyle/>
          <a:p>
            <a:r>
              <a:rPr lang="en-US" sz="1333" dirty="0">
                <a:solidFill>
                  <a:srgbClr val="374151"/>
                </a:solidFill>
              </a:rPr>
              <a:t>→  Daling churn-percentage, meer verlengingen</a:t>
            </a:r>
            <a:endParaRPr lang="en-US" sz="1333" dirty="0"/>
          </a:p>
        </p:txBody>
      </p:sp>
      <p:sp>
        <p:nvSpPr>
          <p:cNvPr id="18" name="Shape 16"/>
          <p:cNvSpPr/>
          <p:nvPr/>
        </p:nvSpPr>
        <p:spPr>
          <a:xfrm>
            <a:off x="487680" y="3401568"/>
            <a:ext cx="5364480" cy="487680"/>
          </a:xfrm>
          <a:prstGeom prst="rect">
            <a:avLst/>
          </a:prstGeom>
          <a:solidFill>
            <a:srgbClr val="F8FAFC"/>
          </a:solidFill>
          <a:ln w="12700">
            <a:solidFill>
              <a:srgbClr val="E5E7EB"/>
            </a:solidFill>
            <a:prstDash val="solid"/>
          </a:ln>
        </p:spPr>
        <p:txBody>
          <a:bodyPr/>
          <a:lstStyle/>
          <a:p>
            <a:endParaRPr lang="nl-NL" sz="2400"/>
          </a:p>
        </p:txBody>
      </p:sp>
      <p:sp>
        <p:nvSpPr>
          <p:cNvPr id="19" name="Text 17"/>
          <p:cNvSpPr/>
          <p:nvPr/>
        </p:nvSpPr>
        <p:spPr>
          <a:xfrm>
            <a:off x="609600" y="3499104"/>
            <a:ext cx="5120640" cy="341376"/>
          </a:xfrm>
          <a:prstGeom prst="rect">
            <a:avLst/>
          </a:prstGeom>
          <a:noFill/>
          <a:ln/>
        </p:spPr>
        <p:txBody>
          <a:bodyPr wrap="square" rtlCol="0" anchor="ctr"/>
          <a:lstStyle/>
          <a:p>
            <a:r>
              <a:rPr lang="en-US" sz="1333" dirty="0">
                <a:solidFill>
                  <a:srgbClr val="374151"/>
                </a:solidFill>
              </a:rPr>
              <a:t>•  Betere aansluiting op klantbehoefte</a:t>
            </a:r>
            <a:endParaRPr lang="en-US" sz="1333" dirty="0"/>
          </a:p>
        </p:txBody>
      </p:sp>
      <p:sp>
        <p:nvSpPr>
          <p:cNvPr id="20" name="Shape 18"/>
          <p:cNvSpPr/>
          <p:nvPr/>
        </p:nvSpPr>
        <p:spPr>
          <a:xfrm>
            <a:off x="5852160" y="3401568"/>
            <a:ext cx="5852160" cy="487680"/>
          </a:xfrm>
          <a:prstGeom prst="rect">
            <a:avLst/>
          </a:prstGeom>
          <a:solidFill>
            <a:srgbClr val="F8FAFC"/>
          </a:solidFill>
          <a:ln w="12700">
            <a:solidFill>
              <a:srgbClr val="E5E7EB"/>
            </a:solidFill>
            <a:prstDash val="solid"/>
          </a:ln>
        </p:spPr>
        <p:txBody>
          <a:bodyPr/>
          <a:lstStyle/>
          <a:p>
            <a:endParaRPr lang="nl-NL" sz="2400"/>
          </a:p>
        </p:txBody>
      </p:sp>
      <p:sp>
        <p:nvSpPr>
          <p:cNvPr id="21" name="Text 19"/>
          <p:cNvSpPr/>
          <p:nvPr/>
        </p:nvSpPr>
        <p:spPr>
          <a:xfrm>
            <a:off x="5974080" y="3499104"/>
            <a:ext cx="5608320" cy="341376"/>
          </a:xfrm>
          <a:prstGeom prst="rect">
            <a:avLst/>
          </a:prstGeom>
          <a:noFill/>
          <a:ln/>
        </p:spPr>
        <p:txBody>
          <a:bodyPr wrap="square" rtlCol="0" anchor="ctr"/>
          <a:lstStyle/>
          <a:p>
            <a:r>
              <a:rPr lang="en-US" sz="1333" dirty="0">
                <a:solidFill>
                  <a:srgbClr val="374151"/>
                </a:solidFill>
              </a:rPr>
              <a:t>→  Meer gebruik van producten, minder klachten</a:t>
            </a:r>
            <a:endParaRPr lang="en-US" sz="1333" dirty="0"/>
          </a:p>
        </p:txBody>
      </p:sp>
      <p:sp>
        <p:nvSpPr>
          <p:cNvPr id="22" name="Shape 20"/>
          <p:cNvSpPr/>
          <p:nvPr/>
        </p:nvSpPr>
        <p:spPr>
          <a:xfrm>
            <a:off x="487680" y="3913632"/>
            <a:ext cx="5364480" cy="487680"/>
          </a:xfrm>
          <a:prstGeom prst="rect">
            <a:avLst/>
          </a:prstGeom>
          <a:solidFill>
            <a:srgbClr val="FFFFFF"/>
          </a:solidFill>
          <a:ln w="12700">
            <a:solidFill>
              <a:srgbClr val="E5E7EB"/>
            </a:solidFill>
            <a:prstDash val="solid"/>
          </a:ln>
        </p:spPr>
        <p:txBody>
          <a:bodyPr/>
          <a:lstStyle/>
          <a:p>
            <a:endParaRPr lang="nl-NL" sz="2400"/>
          </a:p>
        </p:txBody>
      </p:sp>
      <p:sp>
        <p:nvSpPr>
          <p:cNvPr id="23" name="Text 21"/>
          <p:cNvSpPr/>
          <p:nvPr/>
        </p:nvSpPr>
        <p:spPr>
          <a:xfrm>
            <a:off x="609600" y="4011168"/>
            <a:ext cx="5120640" cy="341376"/>
          </a:xfrm>
          <a:prstGeom prst="rect">
            <a:avLst/>
          </a:prstGeom>
          <a:noFill/>
          <a:ln/>
        </p:spPr>
        <p:txBody>
          <a:bodyPr wrap="square" rtlCol="0" anchor="ctr"/>
          <a:lstStyle/>
          <a:p>
            <a:r>
              <a:rPr lang="en-US" sz="1333" dirty="0">
                <a:solidFill>
                  <a:srgbClr val="374151"/>
                </a:solidFill>
              </a:rPr>
              <a:t>•  Proactieve klantrelaties</a:t>
            </a:r>
            <a:endParaRPr lang="en-US" sz="1333" dirty="0"/>
          </a:p>
        </p:txBody>
      </p:sp>
      <p:sp>
        <p:nvSpPr>
          <p:cNvPr id="24" name="Shape 22"/>
          <p:cNvSpPr/>
          <p:nvPr/>
        </p:nvSpPr>
        <p:spPr>
          <a:xfrm>
            <a:off x="5852160" y="3913632"/>
            <a:ext cx="5852160" cy="487680"/>
          </a:xfrm>
          <a:prstGeom prst="rect">
            <a:avLst/>
          </a:prstGeom>
          <a:solidFill>
            <a:srgbClr val="FFFFFF"/>
          </a:solidFill>
          <a:ln w="12700">
            <a:solidFill>
              <a:srgbClr val="E5E7EB"/>
            </a:solidFill>
            <a:prstDash val="solid"/>
          </a:ln>
        </p:spPr>
        <p:txBody>
          <a:bodyPr/>
          <a:lstStyle/>
          <a:p>
            <a:endParaRPr lang="nl-NL" sz="2400"/>
          </a:p>
        </p:txBody>
      </p:sp>
      <p:sp>
        <p:nvSpPr>
          <p:cNvPr id="25" name="Text 23"/>
          <p:cNvSpPr/>
          <p:nvPr/>
        </p:nvSpPr>
        <p:spPr>
          <a:xfrm>
            <a:off x="5974080" y="4011168"/>
            <a:ext cx="5608320" cy="341376"/>
          </a:xfrm>
          <a:prstGeom prst="rect">
            <a:avLst/>
          </a:prstGeom>
          <a:noFill/>
          <a:ln/>
        </p:spPr>
        <p:txBody>
          <a:bodyPr wrap="square" rtlCol="0" anchor="ctr"/>
          <a:lstStyle/>
          <a:p>
            <a:r>
              <a:rPr lang="en-US" sz="1333" dirty="0">
                <a:solidFill>
                  <a:srgbClr val="374151"/>
                </a:solidFill>
              </a:rPr>
              <a:t>→  Meer proactieve contactmomenten, eerder signaleren</a:t>
            </a:r>
            <a:endParaRPr lang="en-US" sz="1333" dirty="0"/>
          </a:p>
        </p:txBody>
      </p:sp>
      <p:sp>
        <p:nvSpPr>
          <p:cNvPr id="26" name="Shape 24"/>
          <p:cNvSpPr/>
          <p:nvPr/>
        </p:nvSpPr>
        <p:spPr>
          <a:xfrm>
            <a:off x="487680" y="4425696"/>
            <a:ext cx="5364480" cy="487680"/>
          </a:xfrm>
          <a:prstGeom prst="rect">
            <a:avLst/>
          </a:prstGeom>
          <a:solidFill>
            <a:srgbClr val="F8FAFC"/>
          </a:solidFill>
          <a:ln w="12700">
            <a:solidFill>
              <a:srgbClr val="E5E7EB"/>
            </a:solidFill>
            <a:prstDash val="solid"/>
          </a:ln>
        </p:spPr>
        <p:txBody>
          <a:bodyPr/>
          <a:lstStyle/>
          <a:p>
            <a:endParaRPr lang="nl-NL" sz="2400"/>
          </a:p>
        </p:txBody>
      </p:sp>
      <p:sp>
        <p:nvSpPr>
          <p:cNvPr id="27" name="Text 25"/>
          <p:cNvSpPr/>
          <p:nvPr/>
        </p:nvSpPr>
        <p:spPr>
          <a:xfrm>
            <a:off x="609600" y="4523232"/>
            <a:ext cx="5120640" cy="341376"/>
          </a:xfrm>
          <a:prstGeom prst="rect">
            <a:avLst/>
          </a:prstGeom>
          <a:noFill/>
          <a:ln/>
        </p:spPr>
        <p:txBody>
          <a:bodyPr wrap="square" rtlCol="0" anchor="ctr"/>
          <a:lstStyle/>
          <a:p>
            <a:r>
              <a:rPr lang="en-US" sz="1333" dirty="0">
                <a:solidFill>
                  <a:srgbClr val="374151"/>
                </a:solidFill>
              </a:rPr>
              <a:t>•  Efficiëntere interne samenwerking</a:t>
            </a:r>
            <a:endParaRPr lang="en-US" sz="1333" dirty="0"/>
          </a:p>
        </p:txBody>
      </p:sp>
      <p:sp>
        <p:nvSpPr>
          <p:cNvPr id="28" name="Shape 26"/>
          <p:cNvSpPr/>
          <p:nvPr/>
        </p:nvSpPr>
        <p:spPr>
          <a:xfrm>
            <a:off x="5852160" y="4425696"/>
            <a:ext cx="5852160" cy="487680"/>
          </a:xfrm>
          <a:prstGeom prst="rect">
            <a:avLst/>
          </a:prstGeom>
          <a:solidFill>
            <a:srgbClr val="F8FAFC"/>
          </a:solidFill>
          <a:ln w="12700">
            <a:solidFill>
              <a:srgbClr val="E5E7EB"/>
            </a:solidFill>
            <a:prstDash val="solid"/>
          </a:ln>
        </p:spPr>
        <p:txBody>
          <a:bodyPr/>
          <a:lstStyle/>
          <a:p>
            <a:endParaRPr lang="nl-NL" sz="2400"/>
          </a:p>
        </p:txBody>
      </p:sp>
      <p:sp>
        <p:nvSpPr>
          <p:cNvPr id="29" name="Text 27"/>
          <p:cNvSpPr/>
          <p:nvPr/>
        </p:nvSpPr>
        <p:spPr>
          <a:xfrm>
            <a:off x="5974080" y="4523232"/>
            <a:ext cx="5608320" cy="341376"/>
          </a:xfrm>
          <a:prstGeom prst="rect">
            <a:avLst/>
          </a:prstGeom>
          <a:noFill/>
          <a:ln/>
        </p:spPr>
        <p:txBody>
          <a:bodyPr wrap="square" rtlCol="0" anchor="ctr"/>
          <a:lstStyle/>
          <a:p>
            <a:r>
              <a:rPr lang="en-US" sz="1333" dirty="0">
                <a:solidFill>
                  <a:srgbClr val="374151"/>
                </a:solidFill>
              </a:rPr>
              <a:t>→  Kortere doorlooptijden, minder dubbel werk</a:t>
            </a:r>
            <a:endParaRPr lang="en-US" sz="1333" dirty="0"/>
          </a:p>
        </p:txBody>
      </p:sp>
      <p:sp>
        <p:nvSpPr>
          <p:cNvPr id="30" name="Shape 28"/>
          <p:cNvSpPr/>
          <p:nvPr/>
        </p:nvSpPr>
        <p:spPr>
          <a:xfrm>
            <a:off x="487680" y="4937760"/>
            <a:ext cx="5364480" cy="487680"/>
          </a:xfrm>
          <a:prstGeom prst="rect">
            <a:avLst/>
          </a:prstGeom>
          <a:solidFill>
            <a:srgbClr val="FFFFFF"/>
          </a:solidFill>
          <a:ln w="12700">
            <a:solidFill>
              <a:srgbClr val="E5E7EB"/>
            </a:solidFill>
            <a:prstDash val="solid"/>
          </a:ln>
        </p:spPr>
        <p:txBody>
          <a:bodyPr/>
          <a:lstStyle/>
          <a:p>
            <a:endParaRPr lang="nl-NL" sz="2400"/>
          </a:p>
        </p:txBody>
      </p:sp>
      <p:sp>
        <p:nvSpPr>
          <p:cNvPr id="31" name="Text 29"/>
          <p:cNvSpPr/>
          <p:nvPr/>
        </p:nvSpPr>
        <p:spPr>
          <a:xfrm>
            <a:off x="609600" y="5035296"/>
            <a:ext cx="5120640" cy="341376"/>
          </a:xfrm>
          <a:prstGeom prst="rect">
            <a:avLst/>
          </a:prstGeom>
          <a:noFill/>
          <a:ln/>
        </p:spPr>
        <p:txBody>
          <a:bodyPr wrap="square" rtlCol="0" anchor="ctr"/>
          <a:lstStyle/>
          <a:p>
            <a:r>
              <a:rPr lang="en-US" sz="1333" dirty="0">
                <a:solidFill>
                  <a:srgbClr val="374151"/>
                </a:solidFill>
              </a:rPr>
              <a:t>•  Betrouwbaar integraal klantbeeld</a:t>
            </a:r>
            <a:endParaRPr lang="en-US" sz="1333" dirty="0"/>
          </a:p>
        </p:txBody>
      </p:sp>
      <p:sp>
        <p:nvSpPr>
          <p:cNvPr id="32" name="Shape 30"/>
          <p:cNvSpPr/>
          <p:nvPr/>
        </p:nvSpPr>
        <p:spPr>
          <a:xfrm>
            <a:off x="5852160" y="4937760"/>
            <a:ext cx="5852160" cy="487680"/>
          </a:xfrm>
          <a:prstGeom prst="rect">
            <a:avLst/>
          </a:prstGeom>
          <a:solidFill>
            <a:srgbClr val="FFFFFF"/>
          </a:solidFill>
          <a:ln w="12700">
            <a:solidFill>
              <a:srgbClr val="E5E7EB"/>
            </a:solidFill>
            <a:prstDash val="solid"/>
          </a:ln>
        </p:spPr>
        <p:txBody>
          <a:bodyPr/>
          <a:lstStyle/>
          <a:p>
            <a:endParaRPr lang="nl-NL" sz="2400"/>
          </a:p>
        </p:txBody>
      </p:sp>
      <p:sp>
        <p:nvSpPr>
          <p:cNvPr id="33" name="Text 31"/>
          <p:cNvSpPr/>
          <p:nvPr/>
        </p:nvSpPr>
        <p:spPr>
          <a:xfrm>
            <a:off x="5974080" y="5035296"/>
            <a:ext cx="5608320" cy="341376"/>
          </a:xfrm>
          <a:prstGeom prst="rect">
            <a:avLst/>
          </a:prstGeom>
          <a:noFill/>
          <a:ln/>
        </p:spPr>
        <p:txBody>
          <a:bodyPr wrap="square" rtlCol="0" anchor="ctr"/>
          <a:lstStyle/>
          <a:p>
            <a:r>
              <a:rPr lang="en-US" sz="1333" dirty="0">
                <a:solidFill>
                  <a:srgbClr val="374151"/>
                </a:solidFill>
              </a:rPr>
              <a:t>→  Eén klantview in systemen, betere data-kwaliteit</a:t>
            </a:r>
            <a:endParaRPr lang="en-US" sz="1333" dirty="0"/>
          </a:p>
        </p:txBody>
      </p:sp>
      <p:sp>
        <p:nvSpPr>
          <p:cNvPr id="34" name="Text 32"/>
          <p:cNvSpPr/>
          <p:nvPr/>
        </p:nvSpPr>
        <p:spPr>
          <a:xfrm>
            <a:off x="5425440" y="3413760"/>
            <a:ext cx="487680" cy="487680"/>
          </a:xfrm>
          <a:prstGeom prst="rect">
            <a:avLst/>
          </a:prstGeom>
          <a:noFill/>
          <a:ln/>
        </p:spPr>
        <p:txBody>
          <a:bodyPr wrap="square" rtlCol="0" anchor="ctr"/>
          <a:lstStyle/>
          <a:p>
            <a:pPr algn="ctr"/>
            <a:r>
              <a:rPr lang="en-US" sz="2400" b="1" dirty="0">
                <a:solidFill>
                  <a:srgbClr val="0D9488"/>
                </a:solidFill>
              </a:rPr>
              <a:t>→</a:t>
            </a:r>
            <a:endParaRPr lang="en-US" sz="2400" dirty="0"/>
          </a:p>
        </p:txBody>
      </p:sp>
      <p:sp>
        <p:nvSpPr>
          <p:cNvPr id="35" name="Shape 33"/>
          <p:cNvSpPr/>
          <p:nvPr/>
        </p:nvSpPr>
        <p:spPr>
          <a:xfrm>
            <a:off x="487680" y="5547360"/>
            <a:ext cx="97536" cy="1158240"/>
          </a:xfrm>
          <a:prstGeom prst="rect">
            <a:avLst/>
          </a:prstGeom>
          <a:solidFill>
            <a:srgbClr val="F97316"/>
          </a:solidFill>
          <a:ln/>
        </p:spPr>
        <p:txBody>
          <a:bodyPr/>
          <a:lstStyle/>
          <a:p>
            <a:endParaRPr lang="nl-NL" sz="2400"/>
          </a:p>
        </p:txBody>
      </p:sp>
      <p:sp>
        <p:nvSpPr>
          <p:cNvPr id="36" name="Shape 34"/>
          <p:cNvSpPr/>
          <p:nvPr/>
        </p:nvSpPr>
        <p:spPr>
          <a:xfrm>
            <a:off x="585216" y="5547360"/>
            <a:ext cx="11119104" cy="1158240"/>
          </a:xfrm>
          <a:prstGeom prst="rect">
            <a:avLst/>
          </a:prstGeom>
          <a:solidFill>
            <a:srgbClr val="FFF7ED"/>
          </a:solidFill>
          <a:ln/>
        </p:spPr>
        <p:txBody>
          <a:bodyPr/>
          <a:lstStyle/>
          <a:p>
            <a:endParaRPr lang="nl-NL" sz="2400"/>
          </a:p>
        </p:txBody>
      </p:sp>
      <p:sp>
        <p:nvSpPr>
          <p:cNvPr id="37" name="Text 35"/>
          <p:cNvSpPr/>
          <p:nvPr/>
        </p:nvSpPr>
        <p:spPr>
          <a:xfrm>
            <a:off x="731520" y="5608320"/>
            <a:ext cx="6096000" cy="268224"/>
          </a:xfrm>
          <a:prstGeom prst="rect">
            <a:avLst/>
          </a:prstGeom>
          <a:noFill/>
          <a:ln/>
        </p:spPr>
        <p:txBody>
          <a:bodyPr wrap="square" rtlCol="0" anchor="ctr"/>
          <a:lstStyle/>
          <a:p>
            <a:r>
              <a:rPr lang="en-US" sz="1333" b="1" dirty="0">
                <a:solidFill>
                  <a:srgbClr val="F97316"/>
                </a:solidFill>
              </a:rPr>
              <a:t>ROL BAATEIGENAREN (sectormanagers)</a:t>
            </a:r>
            <a:endParaRPr lang="en-US" sz="1333" dirty="0"/>
          </a:p>
        </p:txBody>
      </p:sp>
      <p:sp>
        <p:nvSpPr>
          <p:cNvPr id="38" name="Text 36"/>
          <p:cNvSpPr/>
          <p:nvPr/>
        </p:nvSpPr>
        <p:spPr>
          <a:xfrm>
            <a:off x="731520" y="5913120"/>
            <a:ext cx="10728960" cy="670560"/>
          </a:xfrm>
          <a:prstGeom prst="rect">
            <a:avLst/>
          </a:prstGeom>
          <a:noFill/>
          <a:ln/>
        </p:spPr>
        <p:txBody>
          <a:bodyPr wrap="square" rtlCol="0" anchor="ctr"/>
          <a:lstStyle/>
          <a:p>
            <a:r>
              <a:rPr lang="en-US" sz="1333" dirty="0">
                <a:solidFill>
                  <a:srgbClr val="374151"/>
                </a:solidFill>
              </a:rPr>
              <a:t>De baateigenaren zijn verantwoordelijk voor het realiseren van de baten binnen hun sector.</a:t>
            </a:r>
            <a:endParaRPr lang="en-US" sz="1333" dirty="0"/>
          </a:p>
          <a:p>
            <a:r>
              <a:rPr lang="en-US" sz="1333" dirty="0">
                <a:solidFill>
                  <a:srgbClr val="374151"/>
                </a:solidFill>
              </a:rPr>
              <a:t>Zij bepalen prioriteiten, sturen op effecten en bewaken dat inspanningen bijdragen aan de gewenste baten.</a:t>
            </a:r>
            <a:endParaRPr lang="en-US" sz="1333" dirty="0"/>
          </a:p>
        </p:txBody>
      </p:sp>
    </p:spTree>
  </p:cSld>
  <p:clrMapOvr>
    <a:masterClrMapping/>
  </p:clrMapOvr>
</p:sld>
</file>

<file path=ppt/theme/theme1.xml><?xml version="1.0" encoding="utf-8"?>
<a:theme xmlns:a="http://schemas.openxmlformats.org/drawingml/2006/main" name="Cito BV Basis">
  <a:themeElements>
    <a:clrScheme name="Cito-BV">
      <a:dk1>
        <a:srgbClr val="333333"/>
      </a:dk1>
      <a:lt1>
        <a:srgbClr val="FFFFFF"/>
      </a:lt1>
      <a:dk2>
        <a:srgbClr val="D1D1D1"/>
      </a:dk2>
      <a:lt2>
        <a:srgbClr val="F0EEEC"/>
      </a:lt2>
      <a:accent1>
        <a:srgbClr val="00ACD5"/>
      </a:accent1>
      <a:accent2>
        <a:srgbClr val="744B93"/>
      </a:accent2>
      <a:accent3>
        <a:srgbClr val="BCCF00"/>
      </a:accent3>
      <a:accent4>
        <a:srgbClr val="00819F"/>
      </a:accent4>
      <a:accent5>
        <a:srgbClr val="0098BB"/>
      </a:accent5>
      <a:accent6>
        <a:srgbClr val="83C3DF"/>
      </a:accent6>
      <a:hlink>
        <a:srgbClr val="00819F"/>
      </a:hlink>
      <a:folHlink>
        <a:srgbClr val="B4D7E9"/>
      </a:folHlink>
    </a:clrScheme>
    <a:fontScheme name="CITO lettertypes">
      <a:majorFont>
        <a:latin typeface="PT Sans"/>
        <a:ea typeface=""/>
        <a:cs typeface=""/>
      </a:majorFont>
      <a:minorFont>
        <a:latin typeface="PT Sans"/>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 Cito-BV_VO.potx" id="{9E094EEB-B552-4D51-83CA-52FCDEAB62EC}" vid="{0257C7B7-F023-47B4-9FAA-67AF01D342B3}"/>
    </a:ext>
  </a:extLst>
</a:theme>
</file>

<file path=ppt/theme/theme2.xml><?xml version="1.0" encoding="utf-8"?>
<a:theme xmlns:a="http://schemas.openxmlformats.org/drawingml/2006/main" name="Cito BV Blauw">
  <a:themeElements>
    <a:clrScheme name="Cito-BV">
      <a:dk1>
        <a:srgbClr val="333333"/>
      </a:dk1>
      <a:lt1>
        <a:srgbClr val="FFFFFF"/>
      </a:lt1>
      <a:dk2>
        <a:srgbClr val="D1D1D1"/>
      </a:dk2>
      <a:lt2>
        <a:srgbClr val="F0EEEC"/>
      </a:lt2>
      <a:accent1>
        <a:srgbClr val="00ACD5"/>
      </a:accent1>
      <a:accent2>
        <a:srgbClr val="744B93"/>
      </a:accent2>
      <a:accent3>
        <a:srgbClr val="BCCF00"/>
      </a:accent3>
      <a:accent4>
        <a:srgbClr val="00819F"/>
      </a:accent4>
      <a:accent5>
        <a:srgbClr val="0098BB"/>
      </a:accent5>
      <a:accent6>
        <a:srgbClr val="83C3DF"/>
      </a:accent6>
      <a:hlink>
        <a:srgbClr val="00819F"/>
      </a:hlink>
      <a:folHlink>
        <a:srgbClr val="B4D7E9"/>
      </a:folHlink>
    </a:clrScheme>
    <a:fontScheme name="CITO lettertypes">
      <a:majorFont>
        <a:latin typeface="PT Sans"/>
        <a:ea typeface=""/>
        <a:cs typeface=""/>
      </a:majorFont>
      <a:minorFont>
        <a:latin typeface="PT Sans"/>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 Cito-BV_VO.potx" id="{9E094EEB-B552-4D51-83CA-52FCDEAB62EC}" vid="{CC7AEB99-6A07-4F44-9ACD-474B33864522}"/>
    </a:ext>
  </a:extLst>
</a:theme>
</file>

<file path=ppt/theme/theme3.xml><?xml version="1.0" encoding="utf-8"?>
<a:theme xmlns:a="http://schemas.openxmlformats.org/drawingml/2006/main" name="Cito BV Langere tekst">
  <a:themeElements>
    <a:clrScheme name="Cito-BV">
      <a:dk1>
        <a:srgbClr val="333333"/>
      </a:dk1>
      <a:lt1>
        <a:srgbClr val="FFFFFF"/>
      </a:lt1>
      <a:dk2>
        <a:srgbClr val="D1D1D1"/>
      </a:dk2>
      <a:lt2>
        <a:srgbClr val="F0EEEC"/>
      </a:lt2>
      <a:accent1>
        <a:srgbClr val="00ACD5"/>
      </a:accent1>
      <a:accent2>
        <a:srgbClr val="744B93"/>
      </a:accent2>
      <a:accent3>
        <a:srgbClr val="BCCF00"/>
      </a:accent3>
      <a:accent4>
        <a:srgbClr val="00819F"/>
      </a:accent4>
      <a:accent5>
        <a:srgbClr val="0098BB"/>
      </a:accent5>
      <a:accent6>
        <a:srgbClr val="83C3DF"/>
      </a:accent6>
      <a:hlink>
        <a:srgbClr val="00819F"/>
      </a:hlink>
      <a:folHlink>
        <a:srgbClr val="B4D7E9"/>
      </a:folHlink>
    </a:clrScheme>
    <a:fontScheme name="CITO lettertypes">
      <a:majorFont>
        <a:latin typeface="PT Sans"/>
        <a:ea typeface=""/>
        <a:cs typeface=""/>
      </a:majorFont>
      <a:minorFont>
        <a:latin typeface="PT Sans"/>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 Cito-BV_VO.potx" id="{9E094EEB-B552-4D51-83CA-52FCDEAB62EC}" vid="{D7BB107F-5C06-4818-99DF-94375EADB3A0}"/>
    </a:ext>
  </a:extLst>
</a:theme>
</file>

<file path=ppt/theme/theme4.xml><?xml version="1.0" encoding="utf-8"?>
<a:theme xmlns:a="http://schemas.openxmlformats.org/drawingml/2006/main" name="Tips en tricks">
  <a:themeElements>
    <a:clrScheme name="Cito-BV">
      <a:dk1>
        <a:srgbClr val="333333"/>
      </a:dk1>
      <a:lt1>
        <a:srgbClr val="FFFFFF"/>
      </a:lt1>
      <a:dk2>
        <a:srgbClr val="D1D1D1"/>
      </a:dk2>
      <a:lt2>
        <a:srgbClr val="F0EEEC"/>
      </a:lt2>
      <a:accent1>
        <a:srgbClr val="00ACD5"/>
      </a:accent1>
      <a:accent2>
        <a:srgbClr val="744B93"/>
      </a:accent2>
      <a:accent3>
        <a:srgbClr val="BCCF00"/>
      </a:accent3>
      <a:accent4>
        <a:srgbClr val="00819F"/>
      </a:accent4>
      <a:accent5>
        <a:srgbClr val="0098BB"/>
      </a:accent5>
      <a:accent6>
        <a:srgbClr val="83C3DF"/>
      </a:accent6>
      <a:hlink>
        <a:srgbClr val="00819F"/>
      </a:hlink>
      <a:folHlink>
        <a:srgbClr val="B4D7E9"/>
      </a:folHlink>
    </a:clrScheme>
    <a:fontScheme name="CITO lettertypes">
      <a:majorFont>
        <a:latin typeface="PT Sans"/>
        <a:ea typeface=""/>
        <a:cs typeface=""/>
      </a:majorFont>
      <a:minorFont>
        <a:latin typeface="PT Sans"/>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 Cito-BV_VO.potx" id="{9E094EEB-B552-4D51-83CA-52FCDEAB62EC}" vid="{51A16AF5-C356-4136-B428-10AF842F6D19}"/>
    </a:ext>
  </a:extLst>
</a:theme>
</file>

<file path=ppt/theme/theme5.xml><?xml version="1.0" encoding="utf-8"?>
<a:theme xmlns:a="http://schemas.openxmlformats.org/drawingml/2006/main" name="Kantoorth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6C468A1EB91604CA0AD5C7F2C94ECBA" ma:contentTypeVersion="4" ma:contentTypeDescription="Create a new document." ma:contentTypeScope="" ma:versionID="eb7b208b9d55ac7902447434a6aaecb3">
  <xsd:schema xmlns:xsd="http://www.w3.org/2001/XMLSchema" xmlns:xs="http://www.w3.org/2001/XMLSchema" xmlns:p="http://schemas.microsoft.com/office/2006/metadata/properties" xmlns:ns2="dcbbfd91-defb-47d9-8b7d-c37815b8f731" targetNamespace="http://schemas.microsoft.com/office/2006/metadata/properties" ma:root="true" ma:fieldsID="c33262b74af2e9bf9dbbe0c8b4834688" ns2:_="">
    <xsd:import namespace="dcbbfd91-defb-47d9-8b7d-c37815b8f731"/>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bbfd91-defb-47d9-8b7d-c37815b8f73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1330F1C-7700-4E8E-AC44-7DAA7880A63C}">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F7185875-FFB0-409C-863B-B88C485E48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cbbfd91-defb-47d9-8b7d-c37815b8f73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BB2CC32-F001-48A8-BE81-4E3812276272}">
  <ds:schemaRefs>
    <ds:schemaRef ds:uri="http://schemas.microsoft.com/sharepoint/v3/contenttype/forms"/>
  </ds:schemaRefs>
</ds:datastoreItem>
</file>

<file path=docMetadata/LabelInfo.xml><?xml version="1.0" encoding="utf-8"?>
<clbl:labelList xmlns:clbl="http://schemas.microsoft.com/office/2020/mipLabelMetadata">
  <clbl:label id="{ddf292db-23df-4367-b11b-bd324b58e5bb}" enabled="0" method="" siteId="{ddf292db-23df-4367-b11b-bd324b58e5bb}" removed="1"/>
</clbl:labelList>
</file>

<file path=docProps/app.xml><?xml version="1.0" encoding="utf-8"?>
<Properties xmlns="http://schemas.openxmlformats.org/officeDocument/2006/extended-properties" xmlns:vt="http://schemas.openxmlformats.org/officeDocument/2006/docPropsVTypes">
  <Template>Cito BV presentatie VO</Template>
  <TotalTime>2961</TotalTime>
  <Words>1580</Words>
  <Application>Microsoft Office PowerPoint</Application>
  <PresentationFormat>Breedbeeld</PresentationFormat>
  <Paragraphs>359</Paragraphs>
  <Slides>14</Slides>
  <Notes>12</Notes>
  <HiddenSlides>0</HiddenSlides>
  <MMClips>0</MMClips>
  <ScaleCrop>false</ScaleCrop>
  <HeadingPairs>
    <vt:vector size="6" baseType="variant">
      <vt:variant>
        <vt:lpstr>Gebruikte lettertypen</vt:lpstr>
      </vt:variant>
      <vt:variant>
        <vt:i4>5</vt:i4>
      </vt:variant>
      <vt:variant>
        <vt:lpstr>Thema</vt:lpstr>
      </vt:variant>
      <vt:variant>
        <vt:i4>4</vt:i4>
      </vt:variant>
      <vt:variant>
        <vt:lpstr>Diatitels</vt:lpstr>
      </vt:variant>
      <vt:variant>
        <vt:i4>14</vt:i4>
      </vt:variant>
    </vt:vector>
  </HeadingPairs>
  <TitlesOfParts>
    <vt:vector size="23" baseType="lpstr">
      <vt:lpstr>Wingdings</vt:lpstr>
      <vt:lpstr>PT Sans</vt:lpstr>
      <vt:lpstr>Calibri</vt:lpstr>
      <vt:lpstr>Arial</vt:lpstr>
      <vt:lpstr>Aptos</vt:lpstr>
      <vt:lpstr>Cito BV Basis</vt:lpstr>
      <vt:lpstr>Cito BV Blauw</vt:lpstr>
      <vt:lpstr>Cito BV Langere tekst</vt:lpstr>
      <vt:lpstr>Tips en tricks</vt:lpstr>
      <vt:lpstr>Klant in Beeld</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Pim de Burger</dc:creator>
  <cp:keywords/>
  <dc:description> </dc:description>
  <cp:lastModifiedBy>Pim de Burger</cp:lastModifiedBy>
  <cp:revision>6</cp:revision>
  <dcterms:created xsi:type="dcterms:W3CDTF">2025-12-15T19:54:53Z</dcterms:created>
  <dcterms:modified xsi:type="dcterms:W3CDTF">2026-01-10T14:43:28Z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0x01010016C468A1EB91604CA0AD5C7F2C94ECBA</vt:lpwstr>
  </property>
</Properties>
</file>

<file path=docProps/thumbnail.jpeg>
</file>